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5" r:id="rId1"/>
  </p:sldMasterIdLst>
  <p:notesMasterIdLst>
    <p:notesMasterId r:id="rId47"/>
  </p:notesMasterIdLst>
  <p:sldIdLst>
    <p:sldId id="257" r:id="rId2"/>
    <p:sldId id="258" r:id="rId3"/>
    <p:sldId id="303" r:id="rId4"/>
    <p:sldId id="385" r:id="rId5"/>
    <p:sldId id="401" r:id="rId6"/>
    <p:sldId id="382" r:id="rId7"/>
    <p:sldId id="313" r:id="rId8"/>
    <p:sldId id="383" r:id="rId9"/>
    <p:sldId id="402" r:id="rId10"/>
    <p:sldId id="403" r:id="rId11"/>
    <p:sldId id="404" r:id="rId12"/>
    <p:sldId id="405" r:id="rId13"/>
    <p:sldId id="259" r:id="rId14"/>
    <p:sldId id="260" r:id="rId15"/>
    <p:sldId id="297" r:id="rId16"/>
    <p:sldId id="298" r:id="rId17"/>
    <p:sldId id="299" r:id="rId18"/>
    <p:sldId id="300" r:id="rId19"/>
    <p:sldId id="292" r:id="rId20"/>
    <p:sldId id="406" r:id="rId21"/>
    <p:sldId id="261" r:id="rId22"/>
    <p:sldId id="262" r:id="rId23"/>
    <p:sldId id="263" r:id="rId24"/>
    <p:sldId id="264" r:id="rId25"/>
    <p:sldId id="265" r:id="rId26"/>
    <p:sldId id="407" r:id="rId27"/>
    <p:sldId id="408" r:id="rId28"/>
    <p:sldId id="409" r:id="rId29"/>
    <p:sldId id="266" r:id="rId30"/>
    <p:sldId id="267" r:id="rId31"/>
    <p:sldId id="268" r:id="rId32"/>
    <p:sldId id="269" r:id="rId33"/>
    <p:sldId id="274" r:id="rId34"/>
    <p:sldId id="275" r:id="rId35"/>
    <p:sldId id="276" r:id="rId36"/>
    <p:sldId id="277" r:id="rId37"/>
    <p:sldId id="273" r:id="rId38"/>
    <p:sldId id="271" r:id="rId39"/>
    <p:sldId id="296" r:id="rId40"/>
    <p:sldId id="293" r:id="rId41"/>
    <p:sldId id="301" r:id="rId42"/>
    <p:sldId id="302" r:id="rId43"/>
    <p:sldId id="270" r:id="rId44"/>
    <p:sldId id="294" r:id="rId45"/>
    <p:sldId id="272"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80"/>
    <a:srgbClr val="A50021"/>
    <a:srgbClr val="0000CC"/>
    <a:srgbClr val="FF0066"/>
    <a:srgbClr val="B000B0"/>
    <a:srgbClr val="D200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9" d="100"/>
          <a:sy n="69" d="100"/>
        </p:scale>
        <p:origin x="78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AA6F85-23AF-4D85-90CC-357AC2646856}" type="datetimeFigureOut">
              <a:rPr lang="en-IN" smtClean="0"/>
              <a:t>20-09-2024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663D38-549F-4654-A563-E8D3664B87F8}" type="slidenum">
              <a:rPr lang="en-IN" smtClean="0"/>
              <a:t>‹#›</a:t>
            </a:fld>
            <a:endParaRPr lang="en-IN"/>
          </a:p>
        </p:txBody>
      </p:sp>
    </p:spTree>
    <p:extLst>
      <p:ext uri="{BB962C8B-B14F-4D97-AF65-F5344CB8AC3E}">
        <p14:creationId xmlns:p14="http://schemas.microsoft.com/office/powerpoint/2010/main" val="24859421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6D887B05-66C8-4992-2D0B-FC1EC6C76824}"/>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2025" eaLnBrk="0" hangingPunct="0">
              <a:defRPr sz="2400">
                <a:solidFill>
                  <a:schemeClr val="bg1"/>
                </a:solidFill>
                <a:latin typeface="Arial" panose="020B0604020202020204" pitchFamily="34" charset="0"/>
              </a:defRPr>
            </a:lvl1pPr>
            <a:lvl2pPr marL="742950" indent="-285750" defTabSz="962025" eaLnBrk="0" hangingPunct="0">
              <a:defRPr sz="2400">
                <a:solidFill>
                  <a:schemeClr val="bg1"/>
                </a:solidFill>
                <a:latin typeface="Arial" panose="020B0604020202020204" pitchFamily="34" charset="0"/>
              </a:defRPr>
            </a:lvl2pPr>
            <a:lvl3pPr marL="1143000" indent="-228600" defTabSz="962025" eaLnBrk="0" hangingPunct="0">
              <a:defRPr sz="2400">
                <a:solidFill>
                  <a:schemeClr val="bg1"/>
                </a:solidFill>
                <a:latin typeface="Arial" panose="020B0604020202020204" pitchFamily="34" charset="0"/>
              </a:defRPr>
            </a:lvl3pPr>
            <a:lvl4pPr marL="1600200" indent="-228600" defTabSz="962025" eaLnBrk="0" hangingPunct="0">
              <a:defRPr sz="2400">
                <a:solidFill>
                  <a:schemeClr val="bg1"/>
                </a:solidFill>
                <a:latin typeface="Arial" panose="020B0604020202020204" pitchFamily="34" charset="0"/>
              </a:defRPr>
            </a:lvl4pPr>
            <a:lvl5pPr marL="2057400" indent="-228600" defTabSz="962025" eaLnBrk="0" hangingPunct="0">
              <a:defRPr sz="2400">
                <a:solidFill>
                  <a:schemeClr val="bg1"/>
                </a:solidFill>
                <a:latin typeface="Arial" panose="020B0604020202020204" pitchFamily="34" charset="0"/>
              </a:defRPr>
            </a:lvl5pPr>
            <a:lvl6pPr marL="2514600" indent="-228600" defTabSz="962025" eaLnBrk="0" fontAlgn="base" hangingPunct="0">
              <a:spcBef>
                <a:spcPct val="0"/>
              </a:spcBef>
              <a:spcAft>
                <a:spcPct val="0"/>
              </a:spcAft>
              <a:defRPr sz="2400">
                <a:solidFill>
                  <a:schemeClr val="bg1"/>
                </a:solidFill>
                <a:latin typeface="Arial" panose="020B0604020202020204" pitchFamily="34" charset="0"/>
              </a:defRPr>
            </a:lvl6pPr>
            <a:lvl7pPr marL="2971800" indent="-228600" defTabSz="962025" eaLnBrk="0" fontAlgn="base" hangingPunct="0">
              <a:spcBef>
                <a:spcPct val="0"/>
              </a:spcBef>
              <a:spcAft>
                <a:spcPct val="0"/>
              </a:spcAft>
              <a:defRPr sz="2400">
                <a:solidFill>
                  <a:schemeClr val="bg1"/>
                </a:solidFill>
                <a:latin typeface="Arial" panose="020B0604020202020204" pitchFamily="34" charset="0"/>
              </a:defRPr>
            </a:lvl7pPr>
            <a:lvl8pPr marL="3429000" indent="-228600" defTabSz="962025" eaLnBrk="0" fontAlgn="base" hangingPunct="0">
              <a:spcBef>
                <a:spcPct val="0"/>
              </a:spcBef>
              <a:spcAft>
                <a:spcPct val="0"/>
              </a:spcAft>
              <a:defRPr sz="2400">
                <a:solidFill>
                  <a:schemeClr val="bg1"/>
                </a:solidFill>
                <a:latin typeface="Arial" panose="020B0604020202020204" pitchFamily="34" charset="0"/>
              </a:defRPr>
            </a:lvl8pPr>
            <a:lvl9pPr marL="3886200" indent="-228600" defTabSz="962025" eaLnBrk="0" fontAlgn="base" hangingPunct="0">
              <a:spcBef>
                <a:spcPct val="0"/>
              </a:spcBef>
              <a:spcAft>
                <a:spcPct val="0"/>
              </a:spcAft>
              <a:defRPr sz="2400">
                <a:solidFill>
                  <a:schemeClr val="bg1"/>
                </a:solidFill>
                <a:latin typeface="Arial" panose="020B0604020202020204" pitchFamily="34" charset="0"/>
              </a:defRPr>
            </a:lvl9pPr>
          </a:lstStyle>
          <a:p>
            <a:pPr eaLnBrk="1" hangingPunct="1"/>
            <a:r>
              <a:rPr lang="en-US" altLang="en-US" sz="1300">
                <a:solidFill>
                  <a:schemeClr val="tx1"/>
                </a:solidFill>
                <a:latin typeface="Times New Roman" panose="02020603050405020304" pitchFamily="18" charset="0"/>
              </a:rPr>
              <a:t>Life's History and Diversity</a:t>
            </a:r>
          </a:p>
        </p:txBody>
      </p:sp>
      <p:sp>
        <p:nvSpPr>
          <p:cNvPr id="31747" name="Rectangle 3">
            <a:extLst>
              <a:ext uri="{FF2B5EF4-FFF2-40B4-BE49-F238E27FC236}">
                <a16:creationId xmlns:a16="http://schemas.microsoft.com/office/drawing/2014/main" id="{75528F2F-367D-4A5F-702A-ED0C30881B39}"/>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2025" eaLnBrk="0" hangingPunct="0">
              <a:defRPr sz="2400">
                <a:solidFill>
                  <a:schemeClr val="bg1"/>
                </a:solidFill>
                <a:latin typeface="Arial" panose="020B0604020202020204" pitchFamily="34" charset="0"/>
              </a:defRPr>
            </a:lvl1pPr>
            <a:lvl2pPr marL="742950" indent="-285750" defTabSz="962025" eaLnBrk="0" hangingPunct="0">
              <a:defRPr sz="2400">
                <a:solidFill>
                  <a:schemeClr val="bg1"/>
                </a:solidFill>
                <a:latin typeface="Arial" panose="020B0604020202020204" pitchFamily="34" charset="0"/>
              </a:defRPr>
            </a:lvl2pPr>
            <a:lvl3pPr marL="1143000" indent="-228600" defTabSz="962025" eaLnBrk="0" hangingPunct="0">
              <a:defRPr sz="2400">
                <a:solidFill>
                  <a:schemeClr val="bg1"/>
                </a:solidFill>
                <a:latin typeface="Arial" panose="020B0604020202020204" pitchFamily="34" charset="0"/>
              </a:defRPr>
            </a:lvl3pPr>
            <a:lvl4pPr marL="1600200" indent="-228600" defTabSz="962025" eaLnBrk="0" hangingPunct="0">
              <a:defRPr sz="2400">
                <a:solidFill>
                  <a:schemeClr val="bg1"/>
                </a:solidFill>
                <a:latin typeface="Arial" panose="020B0604020202020204" pitchFamily="34" charset="0"/>
              </a:defRPr>
            </a:lvl4pPr>
            <a:lvl5pPr marL="2057400" indent="-228600" defTabSz="962025" eaLnBrk="0" hangingPunct="0">
              <a:defRPr sz="2400">
                <a:solidFill>
                  <a:schemeClr val="bg1"/>
                </a:solidFill>
                <a:latin typeface="Arial" panose="020B0604020202020204" pitchFamily="34" charset="0"/>
              </a:defRPr>
            </a:lvl5pPr>
            <a:lvl6pPr marL="2514600" indent="-228600" defTabSz="962025" eaLnBrk="0" fontAlgn="base" hangingPunct="0">
              <a:spcBef>
                <a:spcPct val="0"/>
              </a:spcBef>
              <a:spcAft>
                <a:spcPct val="0"/>
              </a:spcAft>
              <a:defRPr sz="2400">
                <a:solidFill>
                  <a:schemeClr val="bg1"/>
                </a:solidFill>
                <a:latin typeface="Arial" panose="020B0604020202020204" pitchFamily="34" charset="0"/>
              </a:defRPr>
            </a:lvl6pPr>
            <a:lvl7pPr marL="2971800" indent="-228600" defTabSz="962025" eaLnBrk="0" fontAlgn="base" hangingPunct="0">
              <a:spcBef>
                <a:spcPct val="0"/>
              </a:spcBef>
              <a:spcAft>
                <a:spcPct val="0"/>
              </a:spcAft>
              <a:defRPr sz="2400">
                <a:solidFill>
                  <a:schemeClr val="bg1"/>
                </a:solidFill>
                <a:latin typeface="Arial" panose="020B0604020202020204" pitchFamily="34" charset="0"/>
              </a:defRPr>
            </a:lvl7pPr>
            <a:lvl8pPr marL="3429000" indent="-228600" defTabSz="962025" eaLnBrk="0" fontAlgn="base" hangingPunct="0">
              <a:spcBef>
                <a:spcPct val="0"/>
              </a:spcBef>
              <a:spcAft>
                <a:spcPct val="0"/>
              </a:spcAft>
              <a:defRPr sz="2400">
                <a:solidFill>
                  <a:schemeClr val="bg1"/>
                </a:solidFill>
                <a:latin typeface="Arial" panose="020B0604020202020204" pitchFamily="34" charset="0"/>
              </a:defRPr>
            </a:lvl8pPr>
            <a:lvl9pPr marL="3886200" indent="-228600" defTabSz="962025" eaLnBrk="0" fontAlgn="base" hangingPunct="0">
              <a:spcBef>
                <a:spcPct val="0"/>
              </a:spcBef>
              <a:spcAft>
                <a:spcPct val="0"/>
              </a:spcAft>
              <a:defRPr sz="2400">
                <a:solidFill>
                  <a:schemeClr val="bg1"/>
                </a:solidFill>
                <a:latin typeface="Arial" panose="020B0604020202020204" pitchFamily="34" charset="0"/>
              </a:defRPr>
            </a:lvl9pPr>
          </a:lstStyle>
          <a:p>
            <a:pPr eaLnBrk="1" hangingPunct="1"/>
            <a:fld id="{FE29A97C-31F8-4113-8259-A33A2A8B27C1}" type="datetime1">
              <a:rPr lang="en-US" altLang="en-US" sz="1300" smtClean="0">
                <a:solidFill>
                  <a:schemeClr val="tx1"/>
                </a:solidFill>
                <a:latin typeface="Times New Roman" panose="02020603050405020304" pitchFamily="18" charset="0"/>
              </a:rPr>
              <a:pPr eaLnBrk="1" hangingPunct="1"/>
              <a:t>9/20/2024</a:t>
            </a:fld>
            <a:endParaRPr lang="en-US" altLang="en-US" sz="1300">
              <a:solidFill>
                <a:schemeClr val="tx1"/>
              </a:solidFill>
              <a:latin typeface="Times New Roman" panose="02020603050405020304" pitchFamily="18" charset="0"/>
            </a:endParaRPr>
          </a:p>
        </p:txBody>
      </p:sp>
      <p:sp>
        <p:nvSpPr>
          <p:cNvPr id="31748" name="Rectangle 6">
            <a:extLst>
              <a:ext uri="{FF2B5EF4-FFF2-40B4-BE49-F238E27FC236}">
                <a16:creationId xmlns:a16="http://schemas.microsoft.com/office/drawing/2014/main" id="{E046A01A-99AE-C141-A5AA-0006C6F37815}"/>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2025" eaLnBrk="0" hangingPunct="0">
              <a:defRPr sz="2400">
                <a:solidFill>
                  <a:schemeClr val="bg1"/>
                </a:solidFill>
                <a:latin typeface="Arial" panose="020B0604020202020204" pitchFamily="34" charset="0"/>
              </a:defRPr>
            </a:lvl1pPr>
            <a:lvl2pPr marL="742950" indent="-285750" defTabSz="962025" eaLnBrk="0" hangingPunct="0">
              <a:defRPr sz="2400">
                <a:solidFill>
                  <a:schemeClr val="bg1"/>
                </a:solidFill>
                <a:latin typeface="Arial" panose="020B0604020202020204" pitchFamily="34" charset="0"/>
              </a:defRPr>
            </a:lvl2pPr>
            <a:lvl3pPr marL="1143000" indent="-228600" defTabSz="962025" eaLnBrk="0" hangingPunct="0">
              <a:defRPr sz="2400">
                <a:solidFill>
                  <a:schemeClr val="bg1"/>
                </a:solidFill>
                <a:latin typeface="Arial" panose="020B0604020202020204" pitchFamily="34" charset="0"/>
              </a:defRPr>
            </a:lvl3pPr>
            <a:lvl4pPr marL="1600200" indent="-228600" defTabSz="962025" eaLnBrk="0" hangingPunct="0">
              <a:defRPr sz="2400">
                <a:solidFill>
                  <a:schemeClr val="bg1"/>
                </a:solidFill>
                <a:latin typeface="Arial" panose="020B0604020202020204" pitchFamily="34" charset="0"/>
              </a:defRPr>
            </a:lvl4pPr>
            <a:lvl5pPr marL="2057400" indent="-228600" defTabSz="962025" eaLnBrk="0" hangingPunct="0">
              <a:defRPr sz="2400">
                <a:solidFill>
                  <a:schemeClr val="bg1"/>
                </a:solidFill>
                <a:latin typeface="Arial" panose="020B0604020202020204" pitchFamily="34" charset="0"/>
              </a:defRPr>
            </a:lvl5pPr>
            <a:lvl6pPr marL="2514600" indent="-228600" defTabSz="962025" eaLnBrk="0" fontAlgn="base" hangingPunct="0">
              <a:spcBef>
                <a:spcPct val="0"/>
              </a:spcBef>
              <a:spcAft>
                <a:spcPct val="0"/>
              </a:spcAft>
              <a:defRPr sz="2400">
                <a:solidFill>
                  <a:schemeClr val="bg1"/>
                </a:solidFill>
                <a:latin typeface="Arial" panose="020B0604020202020204" pitchFamily="34" charset="0"/>
              </a:defRPr>
            </a:lvl6pPr>
            <a:lvl7pPr marL="2971800" indent="-228600" defTabSz="962025" eaLnBrk="0" fontAlgn="base" hangingPunct="0">
              <a:spcBef>
                <a:spcPct val="0"/>
              </a:spcBef>
              <a:spcAft>
                <a:spcPct val="0"/>
              </a:spcAft>
              <a:defRPr sz="2400">
                <a:solidFill>
                  <a:schemeClr val="bg1"/>
                </a:solidFill>
                <a:latin typeface="Arial" panose="020B0604020202020204" pitchFamily="34" charset="0"/>
              </a:defRPr>
            </a:lvl7pPr>
            <a:lvl8pPr marL="3429000" indent="-228600" defTabSz="962025" eaLnBrk="0" fontAlgn="base" hangingPunct="0">
              <a:spcBef>
                <a:spcPct val="0"/>
              </a:spcBef>
              <a:spcAft>
                <a:spcPct val="0"/>
              </a:spcAft>
              <a:defRPr sz="2400">
                <a:solidFill>
                  <a:schemeClr val="bg1"/>
                </a:solidFill>
                <a:latin typeface="Arial" panose="020B0604020202020204" pitchFamily="34" charset="0"/>
              </a:defRPr>
            </a:lvl8pPr>
            <a:lvl9pPr marL="3886200" indent="-228600" defTabSz="962025" eaLnBrk="0" fontAlgn="base" hangingPunct="0">
              <a:spcBef>
                <a:spcPct val="0"/>
              </a:spcBef>
              <a:spcAft>
                <a:spcPct val="0"/>
              </a:spcAft>
              <a:defRPr sz="2400">
                <a:solidFill>
                  <a:schemeClr val="bg1"/>
                </a:solidFill>
                <a:latin typeface="Arial" panose="020B0604020202020204" pitchFamily="34" charset="0"/>
              </a:defRPr>
            </a:lvl9pPr>
          </a:lstStyle>
          <a:p>
            <a:pPr eaLnBrk="1" hangingPunct="1"/>
            <a:r>
              <a:rPr lang="en-US" altLang="en-US" sz="1300">
                <a:solidFill>
                  <a:schemeClr val="tx1"/>
                </a:solidFill>
                <a:latin typeface="Times New Roman" panose="02020603050405020304" pitchFamily="18" charset="0"/>
              </a:rPr>
              <a:t>Biol 1010, G. Podgorski</a:t>
            </a:r>
          </a:p>
        </p:txBody>
      </p:sp>
      <p:sp>
        <p:nvSpPr>
          <p:cNvPr id="31749" name="Rectangle 7">
            <a:extLst>
              <a:ext uri="{FF2B5EF4-FFF2-40B4-BE49-F238E27FC236}">
                <a16:creationId xmlns:a16="http://schemas.microsoft.com/office/drawing/2014/main" id="{C2209718-640F-AD59-D25B-E75A4A4C181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2025" eaLnBrk="0" hangingPunct="0">
              <a:defRPr sz="2400">
                <a:solidFill>
                  <a:schemeClr val="bg1"/>
                </a:solidFill>
                <a:latin typeface="Arial" panose="020B0604020202020204" pitchFamily="34" charset="0"/>
              </a:defRPr>
            </a:lvl1pPr>
            <a:lvl2pPr marL="742950" indent="-285750" defTabSz="962025" eaLnBrk="0" hangingPunct="0">
              <a:defRPr sz="2400">
                <a:solidFill>
                  <a:schemeClr val="bg1"/>
                </a:solidFill>
                <a:latin typeface="Arial" panose="020B0604020202020204" pitchFamily="34" charset="0"/>
              </a:defRPr>
            </a:lvl2pPr>
            <a:lvl3pPr marL="1143000" indent="-228600" defTabSz="962025" eaLnBrk="0" hangingPunct="0">
              <a:defRPr sz="2400">
                <a:solidFill>
                  <a:schemeClr val="bg1"/>
                </a:solidFill>
                <a:latin typeface="Arial" panose="020B0604020202020204" pitchFamily="34" charset="0"/>
              </a:defRPr>
            </a:lvl3pPr>
            <a:lvl4pPr marL="1600200" indent="-228600" defTabSz="962025" eaLnBrk="0" hangingPunct="0">
              <a:defRPr sz="2400">
                <a:solidFill>
                  <a:schemeClr val="bg1"/>
                </a:solidFill>
                <a:latin typeface="Arial" panose="020B0604020202020204" pitchFamily="34" charset="0"/>
              </a:defRPr>
            </a:lvl4pPr>
            <a:lvl5pPr marL="2057400" indent="-228600" defTabSz="962025" eaLnBrk="0" hangingPunct="0">
              <a:defRPr sz="2400">
                <a:solidFill>
                  <a:schemeClr val="bg1"/>
                </a:solidFill>
                <a:latin typeface="Arial" panose="020B0604020202020204" pitchFamily="34" charset="0"/>
              </a:defRPr>
            </a:lvl5pPr>
            <a:lvl6pPr marL="2514600" indent="-228600" defTabSz="962025" eaLnBrk="0" fontAlgn="base" hangingPunct="0">
              <a:spcBef>
                <a:spcPct val="0"/>
              </a:spcBef>
              <a:spcAft>
                <a:spcPct val="0"/>
              </a:spcAft>
              <a:defRPr sz="2400">
                <a:solidFill>
                  <a:schemeClr val="bg1"/>
                </a:solidFill>
                <a:latin typeface="Arial" panose="020B0604020202020204" pitchFamily="34" charset="0"/>
              </a:defRPr>
            </a:lvl6pPr>
            <a:lvl7pPr marL="2971800" indent="-228600" defTabSz="962025" eaLnBrk="0" fontAlgn="base" hangingPunct="0">
              <a:spcBef>
                <a:spcPct val="0"/>
              </a:spcBef>
              <a:spcAft>
                <a:spcPct val="0"/>
              </a:spcAft>
              <a:defRPr sz="2400">
                <a:solidFill>
                  <a:schemeClr val="bg1"/>
                </a:solidFill>
                <a:latin typeface="Arial" panose="020B0604020202020204" pitchFamily="34" charset="0"/>
              </a:defRPr>
            </a:lvl7pPr>
            <a:lvl8pPr marL="3429000" indent="-228600" defTabSz="962025" eaLnBrk="0" fontAlgn="base" hangingPunct="0">
              <a:spcBef>
                <a:spcPct val="0"/>
              </a:spcBef>
              <a:spcAft>
                <a:spcPct val="0"/>
              </a:spcAft>
              <a:defRPr sz="2400">
                <a:solidFill>
                  <a:schemeClr val="bg1"/>
                </a:solidFill>
                <a:latin typeface="Arial" panose="020B0604020202020204" pitchFamily="34" charset="0"/>
              </a:defRPr>
            </a:lvl8pPr>
            <a:lvl9pPr marL="3886200" indent="-228600" defTabSz="962025" eaLnBrk="0" fontAlgn="base" hangingPunct="0">
              <a:spcBef>
                <a:spcPct val="0"/>
              </a:spcBef>
              <a:spcAft>
                <a:spcPct val="0"/>
              </a:spcAft>
              <a:defRPr sz="2400">
                <a:solidFill>
                  <a:schemeClr val="bg1"/>
                </a:solidFill>
                <a:latin typeface="Arial" panose="020B0604020202020204" pitchFamily="34" charset="0"/>
              </a:defRPr>
            </a:lvl9pPr>
          </a:lstStyle>
          <a:p>
            <a:pPr eaLnBrk="1" hangingPunct="1"/>
            <a:fld id="{32D9F2DD-EDB5-4B97-A036-F43DCD292BD0}" type="slidenum">
              <a:rPr lang="en-US" altLang="en-US" sz="1300">
                <a:solidFill>
                  <a:schemeClr val="tx1"/>
                </a:solidFill>
                <a:latin typeface="Times New Roman" panose="02020603050405020304" pitchFamily="18" charset="0"/>
              </a:rPr>
              <a:pPr eaLnBrk="1" hangingPunct="1"/>
              <a:t>5</a:t>
            </a:fld>
            <a:endParaRPr lang="en-US" altLang="en-US" sz="1300">
              <a:solidFill>
                <a:schemeClr val="tx1"/>
              </a:solidFill>
              <a:latin typeface="Times New Roman" panose="02020603050405020304" pitchFamily="18" charset="0"/>
            </a:endParaRPr>
          </a:p>
        </p:txBody>
      </p:sp>
      <p:sp>
        <p:nvSpPr>
          <p:cNvPr id="31750" name="Rectangle 2">
            <a:extLst>
              <a:ext uri="{FF2B5EF4-FFF2-40B4-BE49-F238E27FC236}">
                <a16:creationId xmlns:a16="http://schemas.microsoft.com/office/drawing/2014/main" id="{5853D0F2-F20E-B924-5865-D431AAD13B0F}"/>
              </a:ext>
            </a:extLst>
          </p:cNvPr>
          <p:cNvSpPr>
            <a:spLocks noGrp="1" noRot="1" noChangeAspect="1" noChangeArrowheads="1" noTextEdit="1"/>
          </p:cNvSpPr>
          <p:nvPr>
            <p:ph type="sldImg"/>
          </p:nvPr>
        </p:nvSpPr>
        <p:spPr>
          <a:ln/>
        </p:spPr>
      </p:sp>
      <p:sp>
        <p:nvSpPr>
          <p:cNvPr id="31751" name="Rectangle 3">
            <a:extLst>
              <a:ext uri="{FF2B5EF4-FFF2-40B4-BE49-F238E27FC236}">
                <a16:creationId xmlns:a16="http://schemas.microsoft.com/office/drawing/2014/main" id="{2B6C5965-5A7F-29F2-11CD-148CEF28967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042879D3-552B-F1CA-3AF9-19DC330E3EC2}"/>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2025" eaLnBrk="0" hangingPunct="0">
              <a:defRPr sz="2400">
                <a:solidFill>
                  <a:schemeClr val="bg1"/>
                </a:solidFill>
                <a:latin typeface="Arial" panose="020B0604020202020204" pitchFamily="34" charset="0"/>
              </a:defRPr>
            </a:lvl1pPr>
            <a:lvl2pPr marL="742950" indent="-285750" defTabSz="962025" eaLnBrk="0" hangingPunct="0">
              <a:defRPr sz="2400">
                <a:solidFill>
                  <a:schemeClr val="bg1"/>
                </a:solidFill>
                <a:latin typeface="Arial" panose="020B0604020202020204" pitchFamily="34" charset="0"/>
              </a:defRPr>
            </a:lvl2pPr>
            <a:lvl3pPr marL="1143000" indent="-228600" defTabSz="962025" eaLnBrk="0" hangingPunct="0">
              <a:defRPr sz="2400">
                <a:solidFill>
                  <a:schemeClr val="bg1"/>
                </a:solidFill>
                <a:latin typeface="Arial" panose="020B0604020202020204" pitchFamily="34" charset="0"/>
              </a:defRPr>
            </a:lvl3pPr>
            <a:lvl4pPr marL="1600200" indent="-228600" defTabSz="962025" eaLnBrk="0" hangingPunct="0">
              <a:defRPr sz="2400">
                <a:solidFill>
                  <a:schemeClr val="bg1"/>
                </a:solidFill>
                <a:latin typeface="Arial" panose="020B0604020202020204" pitchFamily="34" charset="0"/>
              </a:defRPr>
            </a:lvl4pPr>
            <a:lvl5pPr marL="2057400" indent="-228600" defTabSz="962025" eaLnBrk="0" hangingPunct="0">
              <a:defRPr sz="2400">
                <a:solidFill>
                  <a:schemeClr val="bg1"/>
                </a:solidFill>
                <a:latin typeface="Arial" panose="020B0604020202020204" pitchFamily="34" charset="0"/>
              </a:defRPr>
            </a:lvl5pPr>
            <a:lvl6pPr marL="2514600" indent="-228600" defTabSz="962025" eaLnBrk="0" fontAlgn="base" hangingPunct="0">
              <a:spcBef>
                <a:spcPct val="0"/>
              </a:spcBef>
              <a:spcAft>
                <a:spcPct val="0"/>
              </a:spcAft>
              <a:defRPr sz="2400">
                <a:solidFill>
                  <a:schemeClr val="bg1"/>
                </a:solidFill>
                <a:latin typeface="Arial" panose="020B0604020202020204" pitchFamily="34" charset="0"/>
              </a:defRPr>
            </a:lvl6pPr>
            <a:lvl7pPr marL="2971800" indent="-228600" defTabSz="962025" eaLnBrk="0" fontAlgn="base" hangingPunct="0">
              <a:spcBef>
                <a:spcPct val="0"/>
              </a:spcBef>
              <a:spcAft>
                <a:spcPct val="0"/>
              </a:spcAft>
              <a:defRPr sz="2400">
                <a:solidFill>
                  <a:schemeClr val="bg1"/>
                </a:solidFill>
                <a:latin typeface="Arial" panose="020B0604020202020204" pitchFamily="34" charset="0"/>
              </a:defRPr>
            </a:lvl7pPr>
            <a:lvl8pPr marL="3429000" indent="-228600" defTabSz="962025" eaLnBrk="0" fontAlgn="base" hangingPunct="0">
              <a:spcBef>
                <a:spcPct val="0"/>
              </a:spcBef>
              <a:spcAft>
                <a:spcPct val="0"/>
              </a:spcAft>
              <a:defRPr sz="2400">
                <a:solidFill>
                  <a:schemeClr val="bg1"/>
                </a:solidFill>
                <a:latin typeface="Arial" panose="020B0604020202020204" pitchFamily="34" charset="0"/>
              </a:defRPr>
            </a:lvl8pPr>
            <a:lvl9pPr marL="3886200" indent="-228600" defTabSz="962025" eaLnBrk="0" fontAlgn="base" hangingPunct="0">
              <a:spcBef>
                <a:spcPct val="0"/>
              </a:spcBef>
              <a:spcAft>
                <a:spcPct val="0"/>
              </a:spcAft>
              <a:defRPr sz="2400">
                <a:solidFill>
                  <a:schemeClr val="bg1"/>
                </a:solidFill>
                <a:latin typeface="Arial" panose="020B0604020202020204" pitchFamily="34" charset="0"/>
              </a:defRPr>
            </a:lvl9pPr>
          </a:lstStyle>
          <a:p>
            <a:pPr eaLnBrk="1" hangingPunct="1"/>
            <a:r>
              <a:rPr lang="en-US" altLang="en-US" sz="1300">
                <a:solidFill>
                  <a:schemeClr val="tx1"/>
                </a:solidFill>
                <a:latin typeface="Times New Roman" panose="02020603050405020304" pitchFamily="18" charset="0"/>
              </a:rPr>
              <a:t>Life's History and Diversity</a:t>
            </a:r>
          </a:p>
        </p:txBody>
      </p:sp>
      <p:sp>
        <p:nvSpPr>
          <p:cNvPr id="32771" name="Rectangle 3">
            <a:extLst>
              <a:ext uri="{FF2B5EF4-FFF2-40B4-BE49-F238E27FC236}">
                <a16:creationId xmlns:a16="http://schemas.microsoft.com/office/drawing/2014/main" id="{B635F96E-2D2C-6B6F-7D57-B356F84DEDB0}"/>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2025" eaLnBrk="0" hangingPunct="0">
              <a:defRPr sz="2400">
                <a:solidFill>
                  <a:schemeClr val="bg1"/>
                </a:solidFill>
                <a:latin typeface="Arial" panose="020B0604020202020204" pitchFamily="34" charset="0"/>
              </a:defRPr>
            </a:lvl1pPr>
            <a:lvl2pPr marL="742950" indent="-285750" defTabSz="962025" eaLnBrk="0" hangingPunct="0">
              <a:defRPr sz="2400">
                <a:solidFill>
                  <a:schemeClr val="bg1"/>
                </a:solidFill>
                <a:latin typeface="Arial" panose="020B0604020202020204" pitchFamily="34" charset="0"/>
              </a:defRPr>
            </a:lvl2pPr>
            <a:lvl3pPr marL="1143000" indent="-228600" defTabSz="962025" eaLnBrk="0" hangingPunct="0">
              <a:defRPr sz="2400">
                <a:solidFill>
                  <a:schemeClr val="bg1"/>
                </a:solidFill>
                <a:latin typeface="Arial" panose="020B0604020202020204" pitchFamily="34" charset="0"/>
              </a:defRPr>
            </a:lvl3pPr>
            <a:lvl4pPr marL="1600200" indent="-228600" defTabSz="962025" eaLnBrk="0" hangingPunct="0">
              <a:defRPr sz="2400">
                <a:solidFill>
                  <a:schemeClr val="bg1"/>
                </a:solidFill>
                <a:latin typeface="Arial" panose="020B0604020202020204" pitchFamily="34" charset="0"/>
              </a:defRPr>
            </a:lvl4pPr>
            <a:lvl5pPr marL="2057400" indent="-228600" defTabSz="962025" eaLnBrk="0" hangingPunct="0">
              <a:defRPr sz="2400">
                <a:solidFill>
                  <a:schemeClr val="bg1"/>
                </a:solidFill>
                <a:latin typeface="Arial" panose="020B0604020202020204" pitchFamily="34" charset="0"/>
              </a:defRPr>
            </a:lvl5pPr>
            <a:lvl6pPr marL="2514600" indent="-228600" defTabSz="962025" eaLnBrk="0" fontAlgn="base" hangingPunct="0">
              <a:spcBef>
                <a:spcPct val="0"/>
              </a:spcBef>
              <a:spcAft>
                <a:spcPct val="0"/>
              </a:spcAft>
              <a:defRPr sz="2400">
                <a:solidFill>
                  <a:schemeClr val="bg1"/>
                </a:solidFill>
                <a:latin typeface="Arial" panose="020B0604020202020204" pitchFamily="34" charset="0"/>
              </a:defRPr>
            </a:lvl6pPr>
            <a:lvl7pPr marL="2971800" indent="-228600" defTabSz="962025" eaLnBrk="0" fontAlgn="base" hangingPunct="0">
              <a:spcBef>
                <a:spcPct val="0"/>
              </a:spcBef>
              <a:spcAft>
                <a:spcPct val="0"/>
              </a:spcAft>
              <a:defRPr sz="2400">
                <a:solidFill>
                  <a:schemeClr val="bg1"/>
                </a:solidFill>
                <a:latin typeface="Arial" panose="020B0604020202020204" pitchFamily="34" charset="0"/>
              </a:defRPr>
            </a:lvl7pPr>
            <a:lvl8pPr marL="3429000" indent="-228600" defTabSz="962025" eaLnBrk="0" fontAlgn="base" hangingPunct="0">
              <a:spcBef>
                <a:spcPct val="0"/>
              </a:spcBef>
              <a:spcAft>
                <a:spcPct val="0"/>
              </a:spcAft>
              <a:defRPr sz="2400">
                <a:solidFill>
                  <a:schemeClr val="bg1"/>
                </a:solidFill>
                <a:latin typeface="Arial" panose="020B0604020202020204" pitchFamily="34" charset="0"/>
              </a:defRPr>
            </a:lvl8pPr>
            <a:lvl9pPr marL="3886200" indent="-228600" defTabSz="962025" eaLnBrk="0" fontAlgn="base" hangingPunct="0">
              <a:spcBef>
                <a:spcPct val="0"/>
              </a:spcBef>
              <a:spcAft>
                <a:spcPct val="0"/>
              </a:spcAft>
              <a:defRPr sz="2400">
                <a:solidFill>
                  <a:schemeClr val="bg1"/>
                </a:solidFill>
                <a:latin typeface="Arial" panose="020B0604020202020204" pitchFamily="34" charset="0"/>
              </a:defRPr>
            </a:lvl9pPr>
          </a:lstStyle>
          <a:p>
            <a:pPr eaLnBrk="1" hangingPunct="1"/>
            <a:fld id="{13695B45-8627-4D37-8862-EE4546730B46}" type="datetime1">
              <a:rPr lang="en-US" altLang="en-US" sz="1300" smtClean="0">
                <a:solidFill>
                  <a:schemeClr val="tx1"/>
                </a:solidFill>
                <a:latin typeface="Times New Roman" panose="02020603050405020304" pitchFamily="18" charset="0"/>
              </a:rPr>
              <a:pPr eaLnBrk="1" hangingPunct="1"/>
              <a:t>9/20/2024</a:t>
            </a:fld>
            <a:endParaRPr lang="en-US" altLang="en-US" sz="1300">
              <a:solidFill>
                <a:schemeClr val="tx1"/>
              </a:solidFill>
              <a:latin typeface="Times New Roman" panose="02020603050405020304" pitchFamily="18" charset="0"/>
            </a:endParaRPr>
          </a:p>
        </p:txBody>
      </p:sp>
      <p:sp>
        <p:nvSpPr>
          <p:cNvPr id="32772" name="Rectangle 6">
            <a:extLst>
              <a:ext uri="{FF2B5EF4-FFF2-40B4-BE49-F238E27FC236}">
                <a16:creationId xmlns:a16="http://schemas.microsoft.com/office/drawing/2014/main" id="{867D9BBE-23E0-69CC-C2E5-D23F374D1DE7}"/>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2025" eaLnBrk="0" hangingPunct="0">
              <a:defRPr sz="2400">
                <a:solidFill>
                  <a:schemeClr val="bg1"/>
                </a:solidFill>
                <a:latin typeface="Arial" panose="020B0604020202020204" pitchFamily="34" charset="0"/>
              </a:defRPr>
            </a:lvl1pPr>
            <a:lvl2pPr marL="742950" indent="-285750" defTabSz="962025" eaLnBrk="0" hangingPunct="0">
              <a:defRPr sz="2400">
                <a:solidFill>
                  <a:schemeClr val="bg1"/>
                </a:solidFill>
                <a:latin typeface="Arial" panose="020B0604020202020204" pitchFamily="34" charset="0"/>
              </a:defRPr>
            </a:lvl2pPr>
            <a:lvl3pPr marL="1143000" indent="-228600" defTabSz="962025" eaLnBrk="0" hangingPunct="0">
              <a:defRPr sz="2400">
                <a:solidFill>
                  <a:schemeClr val="bg1"/>
                </a:solidFill>
                <a:latin typeface="Arial" panose="020B0604020202020204" pitchFamily="34" charset="0"/>
              </a:defRPr>
            </a:lvl3pPr>
            <a:lvl4pPr marL="1600200" indent="-228600" defTabSz="962025" eaLnBrk="0" hangingPunct="0">
              <a:defRPr sz="2400">
                <a:solidFill>
                  <a:schemeClr val="bg1"/>
                </a:solidFill>
                <a:latin typeface="Arial" panose="020B0604020202020204" pitchFamily="34" charset="0"/>
              </a:defRPr>
            </a:lvl4pPr>
            <a:lvl5pPr marL="2057400" indent="-228600" defTabSz="962025" eaLnBrk="0" hangingPunct="0">
              <a:defRPr sz="2400">
                <a:solidFill>
                  <a:schemeClr val="bg1"/>
                </a:solidFill>
                <a:latin typeface="Arial" panose="020B0604020202020204" pitchFamily="34" charset="0"/>
              </a:defRPr>
            </a:lvl5pPr>
            <a:lvl6pPr marL="2514600" indent="-228600" defTabSz="962025" eaLnBrk="0" fontAlgn="base" hangingPunct="0">
              <a:spcBef>
                <a:spcPct val="0"/>
              </a:spcBef>
              <a:spcAft>
                <a:spcPct val="0"/>
              </a:spcAft>
              <a:defRPr sz="2400">
                <a:solidFill>
                  <a:schemeClr val="bg1"/>
                </a:solidFill>
                <a:latin typeface="Arial" panose="020B0604020202020204" pitchFamily="34" charset="0"/>
              </a:defRPr>
            </a:lvl6pPr>
            <a:lvl7pPr marL="2971800" indent="-228600" defTabSz="962025" eaLnBrk="0" fontAlgn="base" hangingPunct="0">
              <a:spcBef>
                <a:spcPct val="0"/>
              </a:spcBef>
              <a:spcAft>
                <a:spcPct val="0"/>
              </a:spcAft>
              <a:defRPr sz="2400">
                <a:solidFill>
                  <a:schemeClr val="bg1"/>
                </a:solidFill>
                <a:latin typeface="Arial" panose="020B0604020202020204" pitchFamily="34" charset="0"/>
              </a:defRPr>
            </a:lvl7pPr>
            <a:lvl8pPr marL="3429000" indent="-228600" defTabSz="962025" eaLnBrk="0" fontAlgn="base" hangingPunct="0">
              <a:spcBef>
                <a:spcPct val="0"/>
              </a:spcBef>
              <a:spcAft>
                <a:spcPct val="0"/>
              </a:spcAft>
              <a:defRPr sz="2400">
                <a:solidFill>
                  <a:schemeClr val="bg1"/>
                </a:solidFill>
                <a:latin typeface="Arial" panose="020B0604020202020204" pitchFamily="34" charset="0"/>
              </a:defRPr>
            </a:lvl8pPr>
            <a:lvl9pPr marL="3886200" indent="-228600" defTabSz="962025" eaLnBrk="0" fontAlgn="base" hangingPunct="0">
              <a:spcBef>
                <a:spcPct val="0"/>
              </a:spcBef>
              <a:spcAft>
                <a:spcPct val="0"/>
              </a:spcAft>
              <a:defRPr sz="2400">
                <a:solidFill>
                  <a:schemeClr val="bg1"/>
                </a:solidFill>
                <a:latin typeface="Arial" panose="020B0604020202020204" pitchFamily="34" charset="0"/>
              </a:defRPr>
            </a:lvl9pPr>
          </a:lstStyle>
          <a:p>
            <a:pPr eaLnBrk="1" hangingPunct="1"/>
            <a:r>
              <a:rPr lang="en-US" altLang="en-US" sz="1300">
                <a:solidFill>
                  <a:schemeClr val="tx1"/>
                </a:solidFill>
                <a:latin typeface="Times New Roman" panose="02020603050405020304" pitchFamily="18" charset="0"/>
              </a:rPr>
              <a:t>Biol 1010, G. Podgorski</a:t>
            </a:r>
          </a:p>
        </p:txBody>
      </p:sp>
      <p:sp>
        <p:nvSpPr>
          <p:cNvPr id="32773" name="Rectangle 7">
            <a:extLst>
              <a:ext uri="{FF2B5EF4-FFF2-40B4-BE49-F238E27FC236}">
                <a16:creationId xmlns:a16="http://schemas.microsoft.com/office/drawing/2014/main" id="{B46DA901-14E6-1ECF-D51B-291C6E6BB20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2025" eaLnBrk="0" hangingPunct="0">
              <a:defRPr sz="2400">
                <a:solidFill>
                  <a:schemeClr val="bg1"/>
                </a:solidFill>
                <a:latin typeface="Arial" panose="020B0604020202020204" pitchFamily="34" charset="0"/>
              </a:defRPr>
            </a:lvl1pPr>
            <a:lvl2pPr marL="742950" indent="-285750" defTabSz="962025" eaLnBrk="0" hangingPunct="0">
              <a:defRPr sz="2400">
                <a:solidFill>
                  <a:schemeClr val="bg1"/>
                </a:solidFill>
                <a:latin typeface="Arial" panose="020B0604020202020204" pitchFamily="34" charset="0"/>
              </a:defRPr>
            </a:lvl2pPr>
            <a:lvl3pPr marL="1143000" indent="-228600" defTabSz="962025" eaLnBrk="0" hangingPunct="0">
              <a:defRPr sz="2400">
                <a:solidFill>
                  <a:schemeClr val="bg1"/>
                </a:solidFill>
                <a:latin typeface="Arial" panose="020B0604020202020204" pitchFamily="34" charset="0"/>
              </a:defRPr>
            </a:lvl3pPr>
            <a:lvl4pPr marL="1600200" indent="-228600" defTabSz="962025" eaLnBrk="0" hangingPunct="0">
              <a:defRPr sz="2400">
                <a:solidFill>
                  <a:schemeClr val="bg1"/>
                </a:solidFill>
                <a:latin typeface="Arial" panose="020B0604020202020204" pitchFamily="34" charset="0"/>
              </a:defRPr>
            </a:lvl4pPr>
            <a:lvl5pPr marL="2057400" indent="-228600" defTabSz="962025" eaLnBrk="0" hangingPunct="0">
              <a:defRPr sz="2400">
                <a:solidFill>
                  <a:schemeClr val="bg1"/>
                </a:solidFill>
                <a:latin typeface="Arial" panose="020B0604020202020204" pitchFamily="34" charset="0"/>
              </a:defRPr>
            </a:lvl5pPr>
            <a:lvl6pPr marL="2514600" indent="-228600" defTabSz="962025" eaLnBrk="0" fontAlgn="base" hangingPunct="0">
              <a:spcBef>
                <a:spcPct val="0"/>
              </a:spcBef>
              <a:spcAft>
                <a:spcPct val="0"/>
              </a:spcAft>
              <a:defRPr sz="2400">
                <a:solidFill>
                  <a:schemeClr val="bg1"/>
                </a:solidFill>
                <a:latin typeface="Arial" panose="020B0604020202020204" pitchFamily="34" charset="0"/>
              </a:defRPr>
            </a:lvl6pPr>
            <a:lvl7pPr marL="2971800" indent="-228600" defTabSz="962025" eaLnBrk="0" fontAlgn="base" hangingPunct="0">
              <a:spcBef>
                <a:spcPct val="0"/>
              </a:spcBef>
              <a:spcAft>
                <a:spcPct val="0"/>
              </a:spcAft>
              <a:defRPr sz="2400">
                <a:solidFill>
                  <a:schemeClr val="bg1"/>
                </a:solidFill>
                <a:latin typeface="Arial" panose="020B0604020202020204" pitchFamily="34" charset="0"/>
              </a:defRPr>
            </a:lvl7pPr>
            <a:lvl8pPr marL="3429000" indent="-228600" defTabSz="962025" eaLnBrk="0" fontAlgn="base" hangingPunct="0">
              <a:spcBef>
                <a:spcPct val="0"/>
              </a:spcBef>
              <a:spcAft>
                <a:spcPct val="0"/>
              </a:spcAft>
              <a:defRPr sz="2400">
                <a:solidFill>
                  <a:schemeClr val="bg1"/>
                </a:solidFill>
                <a:latin typeface="Arial" panose="020B0604020202020204" pitchFamily="34" charset="0"/>
              </a:defRPr>
            </a:lvl8pPr>
            <a:lvl9pPr marL="3886200" indent="-228600" defTabSz="962025" eaLnBrk="0" fontAlgn="base" hangingPunct="0">
              <a:spcBef>
                <a:spcPct val="0"/>
              </a:spcBef>
              <a:spcAft>
                <a:spcPct val="0"/>
              </a:spcAft>
              <a:defRPr sz="2400">
                <a:solidFill>
                  <a:schemeClr val="bg1"/>
                </a:solidFill>
                <a:latin typeface="Arial" panose="020B0604020202020204" pitchFamily="34" charset="0"/>
              </a:defRPr>
            </a:lvl9pPr>
          </a:lstStyle>
          <a:p>
            <a:pPr eaLnBrk="1" hangingPunct="1"/>
            <a:fld id="{F529ECFE-2BBB-466E-994D-DBDDAD3DD747}" type="slidenum">
              <a:rPr lang="en-US" altLang="en-US" sz="1300">
                <a:solidFill>
                  <a:schemeClr val="tx1"/>
                </a:solidFill>
                <a:latin typeface="Times New Roman" panose="02020603050405020304" pitchFamily="18" charset="0"/>
              </a:rPr>
              <a:pPr eaLnBrk="1" hangingPunct="1"/>
              <a:t>6</a:t>
            </a:fld>
            <a:endParaRPr lang="en-US" altLang="en-US" sz="1300">
              <a:solidFill>
                <a:schemeClr val="tx1"/>
              </a:solidFill>
              <a:latin typeface="Times New Roman" panose="02020603050405020304" pitchFamily="18" charset="0"/>
            </a:endParaRPr>
          </a:p>
        </p:txBody>
      </p:sp>
      <p:sp>
        <p:nvSpPr>
          <p:cNvPr id="32774" name="Rectangle 2">
            <a:extLst>
              <a:ext uri="{FF2B5EF4-FFF2-40B4-BE49-F238E27FC236}">
                <a16:creationId xmlns:a16="http://schemas.microsoft.com/office/drawing/2014/main" id="{354E5A55-78FB-37B2-65FE-2B1AC518BCE2}"/>
              </a:ext>
            </a:extLst>
          </p:cNvPr>
          <p:cNvSpPr>
            <a:spLocks noGrp="1" noRot="1" noChangeAspect="1" noChangeArrowheads="1" noTextEdit="1"/>
          </p:cNvSpPr>
          <p:nvPr>
            <p:ph type="sldImg"/>
          </p:nvPr>
        </p:nvSpPr>
        <p:spPr>
          <a:ln/>
        </p:spPr>
      </p:sp>
      <p:sp>
        <p:nvSpPr>
          <p:cNvPr id="32775" name="Rectangle 3">
            <a:extLst>
              <a:ext uri="{FF2B5EF4-FFF2-40B4-BE49-F238E27FC236}">
                <a16:creationId xmlns:a16="http://schemas.microsoft.com/office/drawing/2014/main" id="{1D77D459-043D-83F5-A6EE-B7C33B21390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D01BB297-1B7D-9B25-717A-CD6DAE86E4ED}"/>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2025" eaLnBrk="0" hangingPunct="0">
              <a:defRPr sz="2400">
                <a:solidFill>
                  <a:schemeClr val="bg1"/>
                </a:solidFill>
                <a:latin typeface="Arial" panose="020B0604020202020204" pitchFamily="34" charset="0"/>
              </a:defRPr>
            </a:lvl1pPr>
            <a:lvl2pPr marL="742950" indent="-285750" defTabSz="962025" eaLnBrk="0" hangingPunct="0">
              <a:defRPr sz="2400">
                <a:solidFill>
                  <a:schemeClr val="bg1"/>
                </a:solidFill>
                <a:latin typeface="Arial" panose="020B0604020202020204" pitchFamily="34" charset="0"/>
              </a:defRPr>
            </a:lvl2pPr>
            <a:lvl3pPr marL="1143000" indent="-228600" defTabSz="962025" eaLnBrk="0" hangingPunct="0">
              <a:defRPr sz="2400">
                <a:solidFill>
                  <a:schemeClr val="bg1"/>
                </a:solidFill>
                <a:latin typeface="Arial" panose="020B0604020202020204" pitchFamily="34" charset="0"/>
              </a:defRPr>
            </a:lvl3pPr>
            <a:lvl4pPr marL="1600200" indent="-228600" defTabSz="962025" eaLnBrk="0" hangingPunct="0">
              <a:defRPr sz="2400">
                <a:solidFill>
                  <a:schemeClr val="bg1"/>
                </a:solidFill>
                <a:latin typeface="Arial" panose="020B0604020202020204" pitchFamily="34" charset="0"/>
              </a:defRPr>
            </a:lvl4pPr>
            <a:lvl5pPr marL="2057400" indent="-228600" defTabSz="962025" eaLnBrk="0" hangingPunct="0">
              <a:defRPr sz="2400">
                <a:solidFill>
                  <a:schemeClr val="bg1"/>
                </a:solidFill>
                <a:latin typeface="Arial" panose="020B0604020202020204" pitchFamily="34" charset="0"/>
              </a:defRPr>
            </a:lvl5pPr>
            <a:lvl6pPr marL="2514600" indent="-228600" defTabSz="962025" eaLnBrk="0" fontAlgn="base" hangingPunct="0">
              <a:spcBef>
                <a:spcPct val="0"/>
              </a:spcBef>
              <a:spcAft>
                <a:spcPct val="0"/>
              </a:spcAft>
              <a:defRPr sz="2400">
                <a:solidFill>
                  <a:schemeClr val="bg1"/>
                </a:solidFill>
                <a:latin typeface="Arial" panose="020B0604020202020204" pitchFamily="34" charset="0"/>
              </a:defRPr>
            </a:lvl6pPr>
            <a:lvl7pPr marL="2971800" indent="-228600" defTabSz="962025" eaLnBrk="0" fontAlgn="base" hangingPunct="0">
              <a:spcBef>
                <a:spcPct val="0"/>
              </a:spcBef>
              <a:spcAft>
                <a:spcPct val="0"/>
              </a:spcAft>
              <a:defRPr sz="2400">
                <a:solidFill>
                  <a:schemeClr val="bg1"/>
                </a:solidFill>
                <a:latin typeface="Arial" panose="020B0604020202020204" pitchFamily="34" charset="0"/>
              </a:defRPr>
            </a:lvl7pPr>
            <a:lvl8pPr marL="3429000" indent="-228600" defTabSz="962025" eaLnBrk="0" fontAlgn="base" hangingPunct="0">
              <a:spcBef>
                <a:spcPct val="0"/>
              </a:spcBef>
              <a:spcAft>
                <a:spcPct val="0"/>
              </a:spcAft>
              <a:defRPr sz="2400">
                <a:solidFill>
                  <a:schemeClr val="bg1"/>
                </a:solidFill>
                <a:latin typeface="Arial" panose="020B0604020202020204" pitchFamily="34" charset="0"/>
              </a:defRPr>
            </a:lvl8pPr>
            <a:lvl9pPr marL="3886200" indent="-228600" defTabSz="962025" eaLnBrk="0" fontAlgn="base" hangingPunct="0">
              <a:spcBef>
                <a:spcPct val="0"/>
              </a:spcBef>
              <a:spcAft>
                <a:spcPct val="0"/>
              </a:spcAft>
              <a:defRPr sz="2400">
                <a:solidFill>
                  <a:schemeClr val="bg1"/>
                </a:solidFill>
                <a:latin typeface="Arial" panose="020B0604020202020204" pitchFamily="34" charset="0"/>
              </a:defRPr>
            </a:lvl9pPr>
          </a:lstStyle>
          <a:p>
            <a:pPr eaLnBrk="1" hangingPunct="1"/>
            <a:r>
              <a:rPr lang="en-US" altLang="en-US" sz="1300">
                <a:solidFill>
                  <a:schemeClr val="tx1"/>
                </a:solidFill>
                <a:latin typeface="Times New Roman" panose="02020603050405020304" pitchFamily="18" charset="0"/>
              </a:rPr>
              <a:t>Life's History and Diversity</a:t>
            </a:r>
          </a:p>
        </p:txBody>
      </p:sp>
      <p:sp>
        <p:nvSpPr>
          <p:cNvPr id="33795" name="Rectangle 3">
            <a:extLst>
              <a:ext uri="{FF2B5EF4-FFF2-40B4-BE49-F238E27FC236}">
                <a16:creationId xmlns:a16="http://schemas.microsoft.com/office/drawing/2014/main" id="{191EE7F2-2BC4-9BF6-33DE-F7C4008AD472}"/>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2025" eaLnBrk="0" hangingPunct="0">
              <a:defRPr sz="2400">
                <a:solidFill>
                  <a:schemeClr val="bg1"/>
                </a:solidFill>
                <a:latin typeface="Arial" panose="020B0604020202020204" pitchFamily="34" charset="0"/>
              </a:defRPr>
            </a:lvl1pPr>
            <a:lvl2pPr marL="742950" indent="-285750" defTabSz="962025" eaLnBrk="0" hangingPunct="0">
              <a:defRPr sz="2400">
                <a:solidFill>
                  <a:schemeClr val="bg1"/>
                </a:solidFill>
                <a:latin typeface="Arial" panose="020B0604020202020204" pitchFamily="34" charset="0"/>
              </a:defRPr>
            </a:lvl2pPr>
            <a:lvl3pPr marL="1143000" indent="-228600" defTabSz="962025" eaLnBrk="0" hangingPunct="0">
              <a:defRPr sz="2400">
                <a:solidFill>
                  <a:schemeClr val="bg1"/>
                </a:solidFill>
                <a:latin typeface="Arial" panose="020B0604020202020204" pitchFamily="34" charset="0"/>
              </a:defRPr>
            </a:lvl3pPr>
            <a:lvl4pPr marL="1600200" indent="-228600" defTabSz="962025" eaLnBrk="0" hangingPunct="0">
              <a:defRPr sz="2400">
                <a:solidFill>
                  <a:schemeClr val="bg1"/>
                </a:solidFill>
                <a:latin typeface="Arial" panose="020B0604020202020204" pitchFamily="34" charset="0"/>
              </a:defRPr>
            </a:lvl4pPr>
            <a:lvl5pPr marL="2057400" indent="-228600" defTabSz="962025" eaLnBrk="0" hangingPunct="0">
              <a:defRPr sz="2400">
                <a:solidFill>
                  <a:schemeClr val="bg1"/>
                </a:solidFill>
                <a:latin typeface="Arial" panose="020B0604020202020204" pitchFamily="34" charset="0"/>
              </a:defRPr>
            </a:lvl5pPr>
            <a:lvl6pPr marL="2514600" indent="-228600" defTabSz="962025" eaLnBrk="0" fontAlgn="base" hangingPunct="0">
              <a:spcBef>
                <a:spcPct val="0"/>
              </a:spcBef>
              <a:spcAft>
                <a:spcPct val="0"/>
              </a:spcAft>
              <a:defRPr sz="2400">
                <a:solidFill>
                  <a:schemeClr val="bg1"/>
                </a:solidFill>
                <a:latin typeface="Arial" panose="020B0604020202020204" pitchFamily="34" charset="0"/>
              </a:defRPr>
            </a:lvl6pPr>
            <a:lvl7pPr marL="2971800" indent="-228600" defTabSz="962025" eaLnBrk="0" fontAlgn="base" hangingPunct="0">
              <a:spcBef>
                <a:spcPct val="0"/>
              </a:spcBef>
              <a:spcAft>
                <a:spcPct val="0"/>
              </a:spcAft>
              <a:defRPr sz="2400">
                <a:solidFill>
                  <a:schemeClr val="bg1"/>
                </a:solidFill>
                <a:latin typeface="Arial" panose="020B0604020202020204" pitchFamily="34" charset="0"/>
              </a:defRPr>
            </a:lvl7pPr>
            <a:lvl8pPr marL="3429000" indent="-228600" defTabSz="962025" eaLnBrk="0" fontAlgn="base" hangingPunct="0">
              <a:spcBef>
                <a:spcPct val="0"/>
              </a:spcBef>
              <a:spcAft>
                <a:spcPct val="0"/>
              </a:spcAft>
              <a:defRPr sz="2400">
                <a:solidFill>
                  <a:schemeClr val="bg1"/>
                </a:solidFill>
                <a:latin typeface="Arial" panose="020B0604020202020204" pitchFamily="34" charset="0"/>
              </a:defRPr>
            </a:lvl8pPr>
            <a:lvl9pPr marL="3886200" indent="-228600" defTabSz="962025" eaLnBrk="0" fontAlgn="base" hangingPunct="0">
              <a:spcBef>
                <a:spcPct val="0"/>
              </a:spcBef>
              <a:spcAft>
                <a:spcPct val="0"/>
              </a:spcAft>
              <a:defRPr sz="2400">
                <a:solidFill>
                  <a:schemeClr val="bg1"/>
                </a:solidFill>
                <a:latin typeface="Arial" panose="020B0604020202020204" pitchFamily="34" charset="0"/>
              </a:defRPr>
            </a:lvl9pPr>
          </a:lstStyle>
          <a:p>
            <a:pPr eaLnBrk="1" hangingPunct="1"/>
            <a:fld id="{ECFF123C-4A14-4E6E-84CA-F269675B6FB9}" type="datetime1">
              <a:rPr lang="en-US" altLang="en-US" sz="1300" smtClean="0">
                <a:solidFill>
                  <a:schemeClr val="tx1"/>
                </a:solidFill>
                <a:latin typeface="Times New Roman" panose="02020603050405020304" pitchFamily="18" charset="0"/>
              </a:rPr>
              <a:pPr eaLnBrk="1" hangingPunct="1"/>
              <a:t>9/20/2024</a:t>
            </a:fld>
            <a:endParaRPr lang="en-US" altLang="en-US" sz="1300">
              <a:solidFill>
                <a:schemeClr val="tx1"/>
              </a:solidFill>
              <a:latin typeface="Times New Roman" panose="02020603050405020304" pitchFamily="18" charset="0"/>
            </a:endParaRPr>
          </a:p>
        </p:txBody>
      </p:sp>
      <p:sp>
        <p:nvSpPr>
          <p:cNvPr id="33796" name="Rectangle 6">
            <a:extLst>
              <a:ext uri="{FF2B5EF4-FFF2-40B4-BE49-F238E27FC236}">
                <a16:creationId xmlns:a16="http://schemas.microsoft.com/office/drawing/2014/main" id="{441F58C9-81DE-138D-8F59-194EB65D34DA}"/>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2025" eaLnBrk="0" hangingPunct="0">
              <a:defRPr sz="2400">
                <a:solidFill>
                  <a:schemeClr val="bg1"/>
                </a:solidFill>
                <a:latin typeface="Arial" panose="020B0604020202020204" pitchFamily="34" charset="0"/>
              </a:defRPr>
            </a:lvl1pPr>
            <a:lvl2pPr marL="742950" indent="-285750" defTabSz="962025" eaLnBrk="0" hangingPunct="0">
              <a:defRPr sz="2400">
                <a:solidFill>
                  <a:schemeClr val="bg1"/>
                </a:solidFill>
                <a:latin typeface="Arial" panose="020B0604020202020204" pitchFamily="34" charset="0"/>
              </a:defRPr>
            </a:lvl2pPr>
            <a:lvl3pPr marL="1143000" indent="-228600" defTabSz="962025" eaLnBrk="0" hangingPunct="0">
              <a:defRPr sz="2400">
                <a:solidFill>
                  <a:schemeClr val="bg1"/>
                </a:solidFill>
                <a:latin typeface="Arial" panose="020B0604020202020204" pitchFamily="34" charset="0"/>
              </a:defRPr>
            </a:lvl3pPr>
            <a:lvl4pPr marL="1600200" indent="-228600" defTabSz="962025" eaLnBrk="0" hangingPunct="0">
              <a:defRPr sz="2400">
                <a:solidFill>
                  <a:schemeClr val="bg1"/>
                </a:solidFill>
                <a:latin typeface="Arial" panose="020B0604020202020204" pitchFamily="34" charset="0"/>
              </a:defRPr>
            </a:lvl4pPr>
            <a:lvl5pPr marL="2057400" indent="-228600" defTabSz="962025" eaLnBrk="0" hangingPunct="0">
              <a:defRPr sz="2400">
                <a:solidFill>
                  <a:schemeClr val="bg1"/>
                </a:solidFill>
                <a:latin typeface="Arial" panose="020B0604020202020204" pitchFamily="34" charset="0"/>
              </a:defRPr>
            </a:lvl5pPr>
            <a:lvl6pPr marL="2514600" indent="-228600" defTabSz="962025" eaLnBrk="0" fontAlgn="base" hangingPunct="0">
              <a:spcBef>
                <a:spcPct val="0"/>
              </a:spcBef>
              <a:spcAft>
                <a:spcPct val="0"/>
              </a:spcAft>
              <a:defRPr sz="2400">
                <a:solidFill>
                  <a:schemeClr val="bg1"/>
                </a:solidFill>
                <a:latin typeface="Arial" panose="020B0604020202020204" pitchFamily="34" charset="0"/>
              </a:defRPr>
            </a:lvl6pPr>
            <a:lvl7pPr marL="2971800" indent="-228600" defTabSz="962025" eaLnBrk="0" fontAlgn="base" hangingPunct="0">
              <a:spcBef>
                <a:spcPct val="0"/>
              </a:spcBef>
              <a:spcAft>
                <a:spcPct val="0"/>
              </a:spcAft>
              <a:defRPr sz="2400">
                <a:solidFill>
                  <a:schemeClr val="bg1"/>
                </a:solidFill>
                <a:latin typeface="Arial" panose="020B0604020202020204" pitchFamily="34" charset="0"/>
              </a:defRPr>
            </a:lvl7pPr>
            <a:lvl8pPr marL="3429000" indent="-228600" defTabSz="962025" eaLnBrk="0" fontAlgn="base" hangingPunct="0">
              <a:spcBef>
                <a:spcPct val="0"/>
              </a:spcBef>
              <a:spcAft>
                <a:spcPct val="0"/>
              </a:spcAft>
              <a:defRPr sz="2400">
                <a:solidFill>
                  <a:schemeClr val="bg1"/>
                </a:solidFill>
                <a:latin typeface="Arial" panose="020B0604020202020204" pitchFamily="34" charset="0"/>
              </a:defRPr>
            </a:lvl8pPr>
            <a:lvl9pPr marL="3886200" indent="-228600" defTabSz="962025" eaLnBrk="0" fontAlgn="base" hangingPunct="0">
              <a:spcBef>
                <a:spcPct val="0"/>
              </a:spcBef>
              <a:spcAft>
                <a:spcPct val="0"/>
              </a:spcAft>
              <a:defRPr sz="2400">
                <a:solidFill>
                  <a:schemeClr val="bg1"/>
                </a:solidFill>
                <a:latin typeface="Arial" panose="020B0604020202020204" pitchFamily="34" charset="0"/>
              </a:defRPr>
            </a:lvl9pPr>
          </a:lstStyle>
          <a:p>
            <a:pPr eaLnBrk="1" hangingPunct="1"/>
            <a:r>
              <a:rPr lang="en-US" altLang="en-US" sz="1300">
                <a:solidFill>
                  <a:schemeClr val="tx1"/>
                </a:solidFill>
                <a:latin typeface="Times New Roman" panose="02020603050405020304" pitchFamily="18" charset="0"/>
              </a:rPr>
              <a:t>Biol 1010, G. Podgorski</a:t>
            </a:r>
          </a:p>
        </p:txBody>
      </p:sp>
      <p:sp>
        <p:nvSpPr>
          <p:cNvPr id="33797" name="Rectangle 7">
            <a:extLst>
              <a:ext uri="{FF2B5EF4-FFF2-40B4-BE49-F238E27FC236}">
                <a16:creationId xmlns:a16="http://schemas.microsoft.com/office/drawing/2014/main" id="{80539576-3A77-952C-3FD8-079F05481A4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2025" eaLnBrk="0" hangingPunct="0">
              <a:defRPr sz="2400">
                <a:solidFill>
                  <a:schemeClr val="bg1"/>
                </a:solidFill>
                <a:latin typeface="Arial" panose="020B0604020202020204" pitchFamily="34" charset="0"/>
              </a:defRPr>
            </a:lvl1pPr>
            <a:lvl2pPr marL="742950" indent="-285750" defTabSz="962025" eaLnBrk="0" hangingPunct="0">
              <a:defRPr sz="2400">
                <a:solidFill>
                  <a:schemeClr val="bg1"/>
                </a:solidFill>
                <a:latin typeface="Arial" panose="020B0604020202020204" pitchFamily="34" charset="0"/>
              </a:defRPr>
            </a:lvl2pPr>
            <a:lvl3pPr marL="1143000" indent="-228600" defTabSz="962025" eaLnBrk="0" hangingPunct="0">
              <a:defRPr sz="2400">
                <a:solidFill>
                  <a:schemeClr val="bg1"/>
                </a:solidFill>
                <a:latin typeface="Arial" panose="020B0604020202020204" pitchFamily="34" charset="0"/>
              </a:defRPr>
            </a:lvl3pPr>
            <a:lvl4pPr marL="1600200" indent="-228600" defTabSz="962025" eaLnBrk="0" hangingPunct="0">
              <a:defRPr sz="2400">
                <a:solidFill>
                  <a:schemeClr val="bg1"/>
                </a:solidFill>
                <a:latin typeface="Arial" panose="020B0604020202020204" pitchFamily="34" charset="0"/>
              </a:defRPr>
            </a:lvl4pPr>
            <a:lvl5pPr marL="2057400" indent="-228600" defTabSz="962025" eaLnBrk="0" hangingPunct="0">
              <a:defRPr sz="2400">
                <a:solidFill>
                  <a:schemeClr val="bg1"/>
                </a:solidFill>
                <a:latin typeface="Arial" panose="020B0604020202020204" pitchFamily="34" charset="0"/>
              </a:defRPr>
            </a:lvl5pPr>
            <a:lvl6pPr marL="2514600" indent="-228600" defTabSz="962025" eaLnBrk="0" fontAlgn="base" hangingPunct="0">
              <a:spcBef>
                <a:spcPct val="0"/>
              </a:spcBef>
              <a:spcAft>
                <a:spcPct val="0"/>
              </a:spcAft>
              <a:defRPr sz="2400">
                <a:solidFill>
                  <a:schemeClr val="bg1"/>
                </a:solidFill>
                <a:latin typeface="Arial" panose="020B0604020202020204" pitchFamily="34" charset="0"/>
              </a:defRPr>
            </a:lvl6pPr>
            <a:lvl7pPr marL="2971800" indent="-228600" defTabSz="962025" eaLnBrk="0" fontAlgn="base" hangingPunct="0">
              <a:spcBef>
                <a:spcPct val="0"/>
              </a:spcBef>
              <a:spcAft>
                <a:spcPct val="0"/>
              </a:spcAft>
              <a:defRPr sz="2400">
                <a:solidFill>
                  <a:schemeClr val="bg1"/>
                </a:solidFill>
                <a:latin typeface="Arial" panose="020B0604020202020204" pitchFamily="34" charset="0"/>
              </a:defRPr>
            </a:lvl7pPr>
            <a:lvl8pPr marL="3429000" indent="-228600" defTabSz="962025" eaLnBrk="0" fontAlgn="base" hangingPunct="0">
              <a:spcBef>
                <a:spcPct val="0"/>
              </a:spcBef>
              <a:spcAft>
                <a:spcPct val="0"/>
              </a:spcAft>
              <a:defRPr sz="2400">
                <a:solidFill>
                  <a:schemeClr val="bg1"/>
                </a:solidFill>
                <a:latin typeface="Arial" panose="020B0604020202020204" pitchFamily="34" charset="0"/>
              </a:defRPr>
            </a:lvl8pPr>
            <a:lvl9pPr marL="3886200" indent="-228600" defTabSz="962025" eaLnBrk="0" fontAlgn="base" hangingPunct="0">
              <a:spcBef>
                <a:spcPct val="0"/>
              </a:spcBef>
              <a:spcAft>
                <a:spcPct val="0"/>
              </a:spcAft>
              <a:defRPr sz="2400">
                <a:solidFill>
                  <a:schemeClr val="bg1"/>
                </a:solidFill>
                <a:latin typeface="Arial" panose="020B0604020202020204" pitchFamily="34" charset="0"/>
              </a:defRPr>
            </a:lvl9pPr>
          </a:lstStyle>
          <a:p>
            <a:pPr eaLnBrk="1" hangingPunct="1"/>
            <a:fld id="{04D64361-F3FE-4644-8C7E-E56AD6A4427C}" type="slidenum">
              <a:rPr lang="en-US" altLang="en-US" sz="1300">
                <a:solidFill>
                  <a:schemeClr val="tx1"/>
                </a:solidFill>
                <a:latin typeface="Times New Roman" panose="02020603050405020304" pitchFamily="18" charset="0"/>
              </a:rPr>
              <a:pPr eaLnBrk="1" hangingPunct="1"/>
              <a:t>7</a:t>
            </a:fld>
            <a:endParaRPr lang="en-US" altLang="en-US" sz="1300">
              <a:solidFill>
                <a:schemeClr val="tx1"/>
              </a:solidFill>
              <a:latin typeface="Times New Roman" panose="02020603050405020304" pitchFamily="18" charset="0"/>
            </a:endParaRPr>
          </a:p>
        </p:txBody>
      </p:sp>
      <p:sp>
        <p:nvSpPr>
          <p:cNvPr id="33798" name="Rectangle 2">
            <a:extLst>
              <a:ext uri="{FF2B5EF4-FFF2-40B4-BE49-F238E27FC236}">
                <a16:creationId xmlns:a16="http://schemas.microsoft.com/office/drawing/2014/main" id="{389E2A75-22BC-9065-E54D-96DDC903AC2C}"/>
              </a:ext>
            </a:extLst>
          </p:cNvPr>
          <p:cNvSpPr>
            <a:spLocks noGrp="1" noRot="1" noChangeAspect="1" noChangeArrowheads="1" noTextEdit="1"/>
          </p:cNvSpPr>
          <p:nvPr>
            <p:ph type="sldImg"/>
          </p:nvPr>
        </p:nvSpPr>
        <p:spPr>
          <a:ln/>
        </p:spPr>
      </p:sp>
      <p:sp>
        <p:nvSpPr>
          <p:cNvPr id="33799" name="Rectangle 3">
            <a:extLst>
              <a:ext uri="{FF2B5EF4-FFF2-40B4-BE49-F238E27FC236}">
                <a16:creationId xmlns:a16="http://schemas.microsoft.com/office/drawing/2014/main" id="{0EEB2CAD-3ACF-3A6E-832A-628BEE93065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4E7CA807-D936-EFD3-CD01-8F8710D9A042}"/>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2025" eaLnBrk="0" hangingPunct="0">
              <a:defRPr sz="2400">
                <a:solidFill>
                  <a:schemeClr val="bg1"/>
                </a:solidFill>
                <a:latin typeface="Arial" panose="020B0604020202020204" pitchFamily="34" charset="0"/>
              </a:defRPr>
            </a:lvl1pPr>
            <a:lvl2pPr marL="742950" indent="-285750" defTabSz="962025" eaLnBrk="0" hangingPunct="0">
              <a:defRPr sz="2400">
                <a:solidFill>
                  <a:schemeClr val="bg1"/>
                </a:solidFill>
                <a:latin typeface="Arial" panose="020B0604020202020204" pitchFamily="34" charset="0"/>
              </a:defRPr>
            </a:lvl2pPr>
            <a:lvl3pPr marL="1143000" indent="-228600" defTabSz="962025" eaLnBrk="0" hangingPunct="0">
              <a:defRPr sz="2400">
                <a:solidFill>
                  <a:schemeClr val="bg1"/>
                </a:solidFill>
                <a:latin typeface="Arial" panose="020B0604020202020204" pitchFamily="34" charset="0"/>
              </a:defRPr>
            </a:lvl3pPr>
            <a:lvl4pPr marL="1600200" indent="-228600" defTabSz="962025" eaLnBrk="0" hangingPunct="0">
              <a:defRPr sz="2400">
                <a:solidFill>
                  <a:schemeClr val="bg1"/>
                </a:solidFill>
                <a:latin typeface="Arial" panose="020B0604020202020204" pitchFamily="34" charset="0"/>
              </a:defRPr>
            </a:lvl4pPr>
            <a:lvl5pPr marL="2057400" indent="-228600" defTabSz="962025" eaLnBrk="0" hangingPunct="0">
              <a:defRPr sz="2400">
                <a:solidFill>
                  <a:schemeClr val="bg1"/>
                </a:solidFill>
                <a:latin typeface="Arial" panose="020B0604020202020204" pitchFamily="34" charset="0"/>
              </a:defRPr>
            </a:lvl5pPr>
            <a:lvl6pPr marL="2514600" indent="-228600" defTabSz="962025" eaLnBrk="0" fontAlgn="base" hangingPunct="0">
              <a:spcBef>
                <a:spcPct val="0"/>
              </a:spcBef>
              <a:spcAft>
                <a:spcPct val="0"/>
              </a:spcAft>
              <a:defRPr sz="2400">
                <a:solidFill>
                  <a:schemeClr val="bg1"/>
                </a:solidFill>
                <a:latin typeface="Arial" panose="020B0604020202020204" pitchFamily="34" charset="0"/>
              </a:defRPr>
            </a:lvl6pPr>
            <a:lvl7pPr marL="2971800" indent="-228600" defTabSz="962025" eaLnBrk="0" fontAlgn="base" hangingPunct="0">
              <a:spcBef>
                <a:spcPct val="0"/>
              </a:spcBef>
              <a:spcAft>
                <a:spcPct val="0"/>
              </a:spcAft>
              <a:defRPr sz="2400">
                <a:solidFill>
                  <a:schemeClr val="bg1"/>
                </a:solidFill>
                <a:latin typeface="Arial" panose="020B0604020202020204" pitchFamily="34" charset="0"/>
              </a:defRPr>
            </a:lvl7pPr>
            <a:lvl8pPr marL="3429000" indent="-228600" defTabSz="962025" eaLnBrk="0" fontAlgn="base" hangingPunct="0">
              <a:spcBef>
                <a:spcPct val="0"/>
              </a:spcBef>
              <a:spcAft>
                <a:spcPct val="0"/>
              </a:spcAft>
              <a:defRPr sz="2400">
                <a:solidFill>
                  <a:schemeClr val="bg1"/>
                </a:solidFill>
                <a:latin typeface="Arial" panose="020B0604020202020204" pitchFamily="34" charset="0"/>
              </a:defRPr>
            </a:lvl8pPr>
            <a:lvl9pPr marL="3886200" indent="-228600" defTabSz="962025" eaLnBrk="0" fontAlgn="base" hangingPunct="0">
              <a:spcBef>
                <a:spcPct val="0"/>
              </a:spcBef>
              <a:spcAft>
                <a:spcPct val="0"/>
              </a:spcAft>
              <a:defRPr sz="2400">
                <a:solidFill>
                  <a:schemeClr val="bg1"/>
                </a:solidFill>
                <a:latin typeface="Arial" panose="020B0604020202020204" pitchFamily="34" charset="0"/>
              </a:defRPr>
            </a:lvl9pPr>
          </a:lstStyle>
          <a:p>
            <a:pPr eaLnBrk="1" hangingPunct="1"/>
            <a:r>
              <a:rPr lang="en-US" altLang="en-US" sz="1300">
                <a:solidFill>
                  <a:schemeClr val="tx1"/>
                </a:solidFill>
                <a:latin typeface="Times New Roman" panose="02020603050405020304" pitchFamily="18" charset="0"/>
              </a:rPr>
              <a:t>Life's History and Diversity</a:t>
            </a:r>
          </a:p>
        </p:txBody>
      </p:sp>
      <p:sp>
        <p:nvSpPr>
          <p:cNvPr id="34819" name="Rectangle 3">
            <a:extLst>
              <a:ext uri="{FF2B5EF4-FFF2-40B4-BE49-F238E27FC236}">
                <a16:creationId xmlns:a16="http://schemas.microsoft.com/office/drawing/2014/main" id="{82E4E316-15DD-F807-0F4B-B3176E6F9AB5}"/>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2025" eaLnBrk="0" hangingPunct="0">
              <a:defRPr sz="2400">
                <a:solidFill>
                  <a:schemeClr val="bg1"/>
                </a:solidFill>
                <a:latin typeface="Arial" panose="020B0604020202020204" pitchFamily="34" charset="0"/>
              </a:defRPr>
            </a:lvl1pPr>
            <a:lvl2pPr marL="742950" indent="-285750" defTabSz="962025" eaLnBrk="0" hangingPunct="0">
              <a:defRPr sz="2400">
                <a:solidFill>
                  <a:schemeClr val="bg1"/>
                </a:solidFill>
                <a:latin typeface="Arial" panose="020B0604020202020204" pitchFamily="34" charset="0"/>
              </a:defRPr>
            </a:lvl2pPr>
            <a:lvl3pPr marL="1143000" indent="-228600" defTabSz="962025" eaLnBrk="0" hangingPunct="0">
              <a:defRPr sz="2400">
                <a:solidFill>
                  <a:schemeClr val="bg1"/>
                </a:solidFill>
                <a:latin typeface="Arial" panose="020B0604020202020204" pitchFamily="34" charset="0"/>
              </a:defRPr>
            </a:lvl3pPr>
            <a:lvl4pPr marL="1600200" indent="-228600" defTabSz="962025" eaLnBrk="0" hangingPunct="0">
              <a:defRPr sz="2400">
                <a:solidFill>
                  <a:schemeClr val="bg1"/>
                </a:solidFill>
                <a:latin typeface="Arial" panose="020B0604020202020204" pitchFamily="34" charset="0"/>
              </a:defRPr>
            </a:lvl4pPr>
            <a:lvl5pPr marL="2057400" indent="-228600" defTabSz="962025" eaLnBrk="0" hangingPunct="0">
              <a:defRPr sz="2400">
                <a:solidFill>
                  <a:schemeClr val="bg1"/>
                </a:solidFill>
                <a:latin typeface="Arial" panose="020B0604020202020204" pitchFamily="34" charset="0"/>
              </a:defRPr>
            </a:lvl5pPr>
            <a:lvl6pPr marL="2514600" indent="-228600" defTabSz="962025" eaLnBrk="0" fontAlgn="base" hangingPunct="0">
              <a:spcBef>
                <a:spcPct val="0"/>
              </a:spcBef>
              <a:spcAft>
                <a:spcPct val="0"/>
              </a:spcAft>
              <a:defRPr sz="2400">
                <a:solidFill>
                  <a:schemeClr val="bg1"/>
                </a:solidFill>
                <a:latin typeface="Arial" panose="020B0604020202020204" pitchFamily="34" charset="0"/>
              </a:defRPr>
            </a:lvl6pPr>
            <a:lvl7pPr marL="2971800" indent="-228600" defTabSz="962025" eaLnBrk="0" fontAlgn="base" hangingPunct="0">
              <a:spcBef>
                <a:spcPct val="0"/>
              </a:spcBef>
              <a:spcAft>
                <a:spcPct val="0"/>
              </a:spcAft>
              <a:defRPr sz="2400">
                <a:solidFill>
                  <a:schemeClr val="bg1"/>
                </a:solidFill>
                <a:latin typeface="Arial" panose="020B0604020202020204" pitchFamily="34" charset="0"/>
              </a:defRPr>
            </a:lvl7pPr>
            <a:lvl8pPr marL="3429000" indent="-228600" defTabSz="962025" eaLnBrk="0" fontAlgn="base" hangingPunct="0">
              <a:spcBef>
                <a:spcPct val="0"/>
              </a:spcBef>
              <a:spcAft>
                <a:spcPct val="0"/>
              </a:spcAft>
              <a:defRPr sz="2400">
                <a:solidFill>
                  <a:schemeClr val="bg1"/>
                </a:solidFill>
                <a:latin typeface="Arial" panose="020B0604020202020204" pitchFamily="34" charset="0"/>
              </a:defRPr>
            </a:lvl8pPr>
            <a:lvl9pPr marL="3886200" indent="-228600" defTabSz="962025" eaLnBrk="0" fontAlgn="base" hangingPunct="0">
              <a:spcBef>
                <a:spcPct val="0"/>
              </a:spcBef>
              <a:spcAft>
                <a:spcPct val="0"/>
              </a:spcAft>
              <a:defRPr sz="2400">
                <a:solidFill>
                  <a:schemeClr val="bg1"/>
                </a:solidFill>
                <a:latin typeface="Arial" panose="020B0604020202020204" pitchFamily="34" charset="0"/>
              </a:defRPr>
            </a:lvl9pPr>
          </a:lstStyle>
          <a:p>
            <a:pPr eaLnBrk="1" hangingPunct="1"/>
            <a:fld id="{711DA4BE-5E41-42C3-AF53-F114AE8C39AB}" type="datetime1">
              <a:rPr lang="en-US" altLang="en-US" sz="1300" smtClean="0">
                <a:solidFill>
                  <a:schemeClr val="tx1"/>
                </a:solidFill>
                <a:latin typeface="Times New Roman" panose="02020603050405020304" pitchFamily="18" charset="0"/>
              </a:rPr>
              <a:pPr eaLnBrk="1" hangingPunct="1"/>
              <a:t>9/20/2024</a:t>
            </a:fld>
            <a:endParaRPr lang="en-US" altLang="en-US" sz="1300">
              <a:solidFill>
                <a:schemeClr val="tx1"/>
              </a:solidFill>
              <a:latin typeface="Times New Roman" panose="02020603050405020304" pitchFamily="18" charset="0"/>
            </a:endParaRPr>
          </a:p>
        </p:txBody>
      </p:sp>
      <p:sp>
        <p:nvSpPr>
          <p:cNvPr id="34820" name="Rectangle 6">
            <a:extLst>
              <a:ext uri="{FF2B5EF4-FFF2-40B4-BE49-F238E27FC236}">
                <a16:creationId xmlns:a16="http://schemas.microsoft.com/office/drawing/2014/main" id="{BCEFEAAB-4CC7-1F18-0CBA-499065A8B8E1}"/>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2025" eaLnBrk="0" hangingPunct="0">
              <a:defRPr sz="2400">
                <a:solidFill>
                  <a:schemeClr val="bg1"/>
                </a:solidFill>
                <a:latin typeface="Arial" panose="020B0604020202020204" pitchFamily="34" charset="0"/>
              </a:defRPr>
            </a:lvl1pPr>
            <a:lvl2pPr marL="742950" indent="-285750" defTabSz="962025" eaLnBrk="0" hangingPunct="0">
              <a:defRPr sz="2400">
                <a:solidFill>
                  <a:schemeClr val="bg1"/>
                </a:solidFill>
                <a:latin typeface="Arial" panose="020B0604020202020204" pitchFamily="34" charset="0"/>
              </a:defRPr>
            </a:lvl2pPr>
            <a:lvl3pPr marL="1143000" indent="-228600" defTabSz="962025" eaLnBrk="0" hangingPunct="0">
              <a:defRPr sz="2400">
                <a:solidFill>
                  <a:schemeClr val="bg1"/>
                </a:solidFill>
                <a:latin typeface="Arial" panose="020B0604020202020204" pitchFamily="34" charset="0"/>
              </a:defRPr>
            </a:lvl3pPr>
            <a:lvl4pPr marL="1600200" indent="-228600" defTabSz="962025" eaLnBrk="0" hangingPunct="0">
              <a:defRPr sz="2400">
                <a:solidFill>
                  <a:schemeClr val="bg1"/>
                </a:solidFill>
                <a:latin typeface="Arial" panose="020B0604020202020204" pitchFamily="34" charset="0"/>
              </a:defRPr>
            </a:lvl4pPr>
            <a:lvl5pPr marL="2057400" indent="-228600" defTabSz="962025" eaLnBrk="0" hangingPunct="0">
              <a:defRPr sz="2400">
                <a:solidFill>
                  <a:schemeClr val="bg1"/>
                </a:solidFill>
                <a:latin typeface="Arial" panose="020B0604020202020204" pitchFamily="34" charset="0"/>
              </a:defRPr>
            </a:lvl5pPr>
            <a:lvl6pPr marL="2514600" indent="-228600" defTabSz="962025" eaLnBrk="0" fontAlgn="base" hangingPunct="0">
              <a:spcBef>
                <a:spcPct val="0"/>
              </a:spcBef>
              <a:spcAft>
                <a:spcPct val="0"/>
              </a:spcAft>
              <a:defRPr sz="2400">
                <a:solidFill>
                  <a:schemeClr val="bg1"/>
                </a:solidFill>
                <a:latin typeface="Arial" panose="020B0604020202020204" pitchFamily="34" charset="0"/>
              </a:defRPr>
            </a:lvl6pPr>
            <a:lvl7pPr marL="2971800" indent="-228600" defTabSz="962025" eaLnBrk="0" fontAlgn="base" hangingPunct="0">
              <a:spcBef>
                <a:spcPct val="0"/>
              </a:spcBef>
              <a:spcAft>
                <a:spcPct val="0"/>
              </a:spcAft>
              <a:defRPr sz="2400">
                <a:solidFill>
                  <a:schemeClr val="bg1"/>
                </a:solidFill>
                <a:latin typeface="Arial" panose="020B0604020202020204" pitchFamily="34" charset="0"/>
              </a:defRPr>
            </a:lvl7pPr>
            <a:lvl8pPr marL="3429000" indent="-228600" defTabSz="962025" eaLnBrk="0" fontAlgn="base" hangingPunct="0">
              <a:spcBef>
                <a:spcPct val="0"/>
              </a:spcBef>
              <a:spcAft>
                <a:spcPct val="0"/>
              </a:spcAft>
              <a:defRPr sz="2400">
                <a:solidFill>
                  <a:schemeClr val="bg1"/>
                </a:solidFill>
                <a:latin typeface="Arial" panose="020B0604020202020204" pitchFamily="34" charset="0"/>
              </a:defRPr>
            </a:lvl8pPr>
            <a:lvl9pPr marL="3886200" indent="-228600" defTabSz="962025" eaLnBrk="0" fontAlgn="base" hangingPunct="0">
              <a:spcBef>
                <a:spcPct val="0"/>
              </a:spcBef>
              <a:spcAft>
                <a:spcPct val="0"/>
              </a:spcAft>
              <a:defRPr sz="2400">
                <a:solidFill>
                  <a:schemeClr val="bg1"/>
                </a:solidFill>
                <a:latin typeface="Arial" panose="020B0604020202020204" pitchFamily="34" charset="0"/>
              </a:defRPr>
            </a:lvl9pPr>
          </a:lstStyle>
          <a:p>
            <a:pPr eaLnBrk="1" hangingPunct="1"/>
            <a:r>
              <a:rPr lang="en-US" altLang="en-US" sz="1300">
                <a:solidFill>
                  <a:schemeClr val="tx1"/>
                </a:solidFill>
                <a:latin typeface="Times New Roman" panose="02020603050405020304" pitchFamily="18" charset="0"/>
              </a:rPr>
              <a:t>Biol 1010, G. Podgorski</a:t>
            </a:r>
          </a:p>
        </p:txBody>
      </p:sp>
      <p:sp>
        <p:nvSpPr>
          <p:cNvPr id="34821" name="Rectangle 7">
            <a:extLst>
              <a:ext uri="{FF2B5EF4-FFF2-40B4-BE49-F238E27FC236}">
                <a16:creationId xmlns:a16="http://schemas.microsoft.com/office/drawing/2014/main" id="{65D4B699-1F47-3EA5-1D2B-C8D66F16017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2025" eaLnBrk="0" hangingPunct="0">
              <a:defRPr sz="2400">
                <a:solidFill>
                  <a:schemeClr val="bg1"/>
                </a:solidFill>
                <a:latin typeface="Arial" panose="020B0604020202020204" pitchFamily="34" charset="0"/>
              </a:defRPr>
            </a:lvl1pPr>
            <a:lvl2pPr marL="742950" indent="-285750" defTabSz="962025" eaLnBrk="0" hangingPunct="0">
              <a:defRPr sz="2400">
                <a:solidFill>
                  <a:schemeClr val="bg1"/>
                </a:solidFill>
                <a:latin typeface="Arial" panose="020B0604020202020204" pitchFamily="34" charset="0"/>
              </a:defRPr>
            </a:lvl2pPr>
            <a:lvl3pPr marL="1143000" indent="-228600" defTabSz="962025" eaLnBrk="0" hangingPunct="0">
              <a:defRPr sz="2400">
                <a:solidFill>
                  <a:schemeClr val="bg1"/>
                </a:solidFill>
                <a:latin typeface="Arial" panose="020B0604020202020204" pitchFamily="34" charset="0"/>
              </a:defRPr>
            </a:lvl3pPr>
            <a:lvl4pPr marL="1600200" indent="-228600" defTabSz="962025" eaLnBrk="0" hangingPunct="0">
              <a:defRPr sz="2400">
                <a:solidFill>
                  <a:schemeClr val="bg1"/>
                </a:solidFill>
                <a:latin typeface="Arial" panose="020B0604020202020204" pitchFamily="34" charset="0"/>
              </a:defRPr>
            </a:lvl4pPr>
            <a:lvl5pPr marL="2057400" indent="-228600" defTabSz="962025" eaLnBrk="0" hangingPunct="0">
              <a:defRPr sz="2400">
                <a:solidFill>
                  <a:schemeClr val="bg1"/>
                </a:solidFill>
                <a:latin typeface="Arial" panose="020B0604020202020204" pitchFamily="34" charset="0"/>
              </a:defRPr>
            </a:lvl5pPr>
            <a:lvl6pPr marL="2514600" indent="-228600" defTabSz="962025" eaLnBrk="0" fontAlgn="base" hangingPunct="0">
              <a:spcBef>
                <a:spcPct val="0"/>
              </a:spcBef>
              <a:spcAft>
                <a:spcPct val="0"/>
              </a:spcAft>
              <a:defRPr sz="2400">
                <a:solidFill>
                  <a:schemeClr val="bg1"/>
                </a:solidFill>
                <a:latin typeface="Arial" panose="020B0604020202020204" pitchFamily="34" charset="0"/>
              </a:defRPr>
            </a:lvl6pPr>
            <a:lvl7pPr marL="2971800" indent="-228600" defTabSz="962025" eaLnBrk="0" fontAlgn="base" hangingPunct="0">
              <a:spcBef>
                <a:spcPct val="0"/>
              </a:spcBef>
              <a:spcAft>
                <a:spcPct val="0"/>
              </a:spcAft>
              <a:defRPr sz="2400">
                <a:solidFill>
                  <a:schemeClr val="bg1"/>
                </a:solidFill>
                <a:latin typeface="Arial" panose="020B0604020202020204" pitchFamily="34" charset="0"/>
              </a:defRPr>
            </a:lvl7pPr>
            <a:lvl8pPr marL="3429000" indent="-228600" defTabSz="962025" eaLnBrk="0" fontAlgn="base" hangingPunct="0">
              <a:spcBef>
                <a:spcPct val="0"/>
              </a:spcBef>
              <a:spcAft>
                <a:spcPct val="0"/>
              </a:spcAft>
              <a:defRPr sz="2400">
                <a:solidFill>
                  <a:schemeClr val="bg1"/>
                </a:solidFill>
                <a:latin typeface="Arial" panose="020B0604020202020204" pitchFamily="34" charset="0"/>
              </a:defRPr>
            </a:lvl8pPr>
            <a:lvl9pPr marL="3886200" indent="-228600" defTabSz="962025" eaLnBrk="0" fontAlgn="base" hangingPunct="0">
              <a:spcBef>
                <a:spcPct val="0"/>
              </a:spcBef>
              <a:spcAft>
                <a:spcPct val="0"/>
              </a:spcAft>
              <a:defRPr sz="2400">
                <a:solidFill>
                  <a:schemeClr val="bg1"/>
                </a:solidFill>
                <a:latin typeface="Arial" panose="020B0604020202020204" pitchFamily="34" charset="0"/>
              </a:defRPr>
            </a:lvl9pPr>
          </a:lstStyle>
          <a:p>
            <a:pPr eaLnBrk="1" hangingPunct="1"/>
            <a:fld id="{19EC2E4B-424B-49C8-BA8C-0AFE187A78FD}" type="slidenum">
              <a:rPr lang="en-US" altLang="en-US" sz="1300">
                <a:solidFill>
                  <a:schemeClr val="tx1"/>
                </a:solidFill>
                <a:latin typeface="Times New Roman" panose="02020603050405020304" pitchFamily="18" charset="0"/>
              </a:rPr>
              <a:pPr eaLnBrk="1" hangingPunct="1"/>
              <a:t>8</a:t>
            </a:fld>
            <a:endParaRPr lang="en-US" altLang="en-US" sz="1300">
              <a:solidFill>
                <a:schemeClr val="tx1"/>
              </a:solidFill>
              <a:latin typeface="Times New Roman" panose="02020603050405020304" pitchFamily="18" charset="0"/>
            </a:endParaRPr>
          </a:p>
        </p:txBody>
      </p:sp>
      <p:sp>
        <p:nvSpPr>
          <p:cNvPr id="34822" name="Rectangle 2">
            <a:extLst>
              <a:ext uri="{FF2B5EF4-FFF2-40B4-BE49-F238E27FC236}">
                <a16:creationId xmlns:a16="http://schemas.microsoft.com/office/drawing/2014/main" id="{1C1A5EBA-A015-F996-DE4D-AC3936C39F75}"/>
              </a:ext>
            </a:extLst>
          </p:cNvPr>
          <p:cNvSpPr>
            <a:spLocks noGrp="1" noRot="1" noChangeAspect="1" noChangeArrowheads="1" noTextEdit="1"/>
          </p:cNvSpPr>
          <p:nvPr>
            <p:ph type="sldImg"/>
          </p:nvPr>
        </p:nvSpPr>
        <p:spPr>
          <a:ln/>
        </p:spPr>
      </p:sp>
      <p:sp>
        <p:nvSpPr>
          <p:cNvPr id="34823" name="Rectangle 3">
            <a:extLst>
              <a:ext uri="{FF2B5EF4-FFF2-40B4-BE49-F238E27FC236}">
                <a16:creationId xmlns:a16="http://schemas.microsoft.com/office/drawing/2014/main" id="{AE95412B-34D2-70A4-FCE9-A1CC3CF6D57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D2B93F02-BF1E-4EFB-9EBA-42DB4FB2349B}" type="datetimeFigureOut">
              <a:rPr lang="en-IN" smtClean="0"/>
              <a:t>20-09-2024</a:t>
            </a:fld>
            <a:endParaRPr lang="en-IN"/>
          </a:p>
        </p:txBody>
      </p:sp>
      <p:sp>
        <p:nvSpPr>
          <p:cNvPr id="5" name="Footer Placeholder 4"/>
          <p:cNvSpPr>
            <a:spLocks noGrp="1"/>
          </p:cNvSpPr>
          <p:nvPr>
            <p:ph type="ftr" sz="quarter" idx="11"/>
          </p:nvPr>
        </p:nvSpPr>
        <p:spPr>
          <a:xfrm>
            <a:off x="2692397" y="5037663"/>
            <a:ext cx="5214635" cy="279400"/>
          </a:xfrm>
        </p:spPr>
        <p:txBody>
          <a:bodyPr/>
          <a:lstStyle/>
          <a:p>
            <a:endParaRPr lang="en-IN"/>
          </a:p>
        </p:txBody>
      </p:sp>
      <p:sp>
        <p:nvSpPr>
          <p:cNvPr id="6" name="Slide Number Placeholder 5"/>
          <p:cNvSpPr>
            <a:spLocks noGrp="1"/>
          </p:cNvSpPr>
          <p:nvPr>
            <p:ph type="sldNum" sz="quarter" idx="12"/>
          </p:nvPr>
        </p:nvSpPr>
        <p:spPr>
          <a:xfrm>
            <a:off x="8956900" y="5037663"/>
            <a:ext cx="551167" cy="279400"/>
          </a:xfrm>
        </p:spPr>
        <p:txBody>
          <a:bodyPr/>
          <a:lstStyle/>
          <a:p>
            <a:fld id="{694EE55D-808A-463D-9CD0-2CCFD8E8F884}" type="slidenum">
              <a:rPr lang="en-IN" smtClean="0"/>
              <a:t>‹#›</a:t>
            </a:fld>
            <a:endParaRPr lang="en-IN"/>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920044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2B93F02-BF1E-4EFB-9EBA-42DB4FB2349B}" type="datetimeFigureOut">
              <a:rPr lang="en-IN" smtClean="0"/>
              <a:t>20-09-2024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694EE55D-808A-463D-9CD0-2CCFD8E8F884}" type="slidenum">
              <a:rPr lang="en-IN" smtClean="0"/>
              <a:t>‹#›</a:t>
            </a:fld>
            <a:endParaRPr lang="en-IN"/>
          </a:p>
        </p:txBody>
      </p:sp>
    </p:spTree>
    <p:extLst>
      <p:ext uri="{BB962C8B-B14F-4D97-AF65-F5344CB8AC3E}">
        <p14:creationId xmlns:p14="http://schemas.microsoft.com/office/powerpoint/2010/main" val="265015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B93F02-BF1E-4EFB-9EBA-42DB4FB2349B}" type="datetimeFigureOut">
              <a:rPr lang="en-IN" smtClean="0"/>
              <a:t>20-09-2024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94EE55D-808A-463D-9CD0-2CCFD8E8F884}" type="slidenum">
              <a:rPr lang="en-IN" smtClean="0"/>
              <a:t>‹#›</a:t>
            </a:fld>
            <a:endParaRPr lang="en-IN"/>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54937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B93F02-BF1E-4EFB-9EBA-42DB4FB2349B}" type="datetimeFigureOut">
              <a:rPr lang="en-IN" smtClean="0"/>
              <a:t>20-09-2024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94EE55D-808A-463D-9CD0-2CCFD8E8F884}" type="slidenum">
              <a:rPr lang="en-IN" smtClean="0"/>
              <a:t>‹#›</a:t>
            </a:fld>
            <a:endParaRPr lang="en-IN"/>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25791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B93F02-BF1E-4EFB-9EBA-42DB4FB2349B}" type="datetimeFigureOut">
              <a:rPr lang="en-IN" smtClean="0"/>
              <a:t>20-09-2024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94EE55D-808A-463D-9CD0-2CCFD8E8F884}" type="slidenum">
              <a:rPr lang="en-IN" smtClean="0"/>
              <a:t>‹#›</a:t>
            </a:fld>
            <a:endParaRPr lang="en-IN"/>
          </a:p>
        </p:txBody>
      </p:sp>
    </p:spTree>
    <p:extLst>
      <p:ext uri="{BB962C8B-B14F-4D97-AF65-F5344CB8AC3E}">
        <p14:creationId xmlns:p14="http://schemas.microsoft.com/office/powerpoint/2010/main" val="26512911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B93F02-BF1E-4EFB-9EBA-42DB4FB2349B}" type="datetimeFigureOut">
              <a:rPr lang="en-IN" smtClean="0"/>
              <a:t>20-09-2024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94EE55D-808A-463D-9CD0-2CCFD8E8F884}" type="slidenum">
              <a:rPr lang="en-IN" smtClean="0"/>
              <a:t>‹#›</a:t>
            </a:fld>
            <a:endParaRPr lang="en-IN"/>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780528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B93F02-BF1E-4EFB-9EBA-42DB4FB2349B}" type="datetimeFigureOut">
              <a:rPr lang="en-IN" smtClean="0"/>
              <a:t>20-09-2024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94EE55D-808A-463D-9CD0-2CCFD8E8F884}" type="slidenum">
              <a:rPr lang="en-IN" smtClean="0"/>
              <a:t>‹#›</a:t>
            </a:fld>
            <a:endParaRPr lang="en-IN"/>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827290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B93F02-BF1E-4EFB-9EBA-42DB4FB2349B}" type="datetimeFigureOut">
              <a:rPr lang="en-IN" smtClean="0"/>
              <a:t>20-09-2024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94EE55D-808A-463D-9CD0-2CCFD8E8F884}" type="slidenum">
              <a:rPr lang="en-IN" smtClean="0"/>
              <a:t>‹#›</a:t>
            </a:fld>
            <a:endParaRPr lang="en-IN"/>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711777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B93F02-BF1E-4EFB-9EBA-42DB4FB2349B}" type="datetimeFigureOut">
              <a:rPr lang="en-IN" smtClean="0"/>
              <a:t>20-09-2024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94EE55D-808A-463D-9CD0-2CCFD8E8F884}" type="slidenum">
              <a:rPr lang="en-IN" smtClean="0"/>
              <a:t>‹#›</a:t>
            </a:fld>
            <a:endParaRPr lang="en-IN"/>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63268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B93F02-BF1E-4EFB-9EBA-42DB4FB2349B}" type="datetimeFigureOut">
              <a:rPr lang="en-IN" smtClean="0"/>
              <a:t>20-09-2024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94EE55D-808A-463D-9CD0-2CCFD8E8F884}" type="slidenum">
              <a:rPr lang="en-IN" smtClean="0"/>
              <a:t>‹#›</a:t>
            </a:fld>
            <a:endParaRPr lang="en-IN"/>
          </a:p>
        </p:txBody>
      </p:sp>
    </p:spTree>
    <p:extLst>
      <p:ext uri="{BB962C8B-B14F-4D97-AF65-F5344CB8AC3E}">
        <p14:creationId xmlns:p14="http://schemas.microsoft.com/office/powerpoint/2010/main" val="28652310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B93F02-BF1E-4EFB-9EBA-42DB4FB2349B}" type="datetimeFigureOut">
              <a:rPr lang="en-IN" smtClean="0"/>
              <a:t>20-09-2024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94EE55D-808A-463D-9CD0-2CCFD8E8F884}" type="slidenum">
              <a:rPr lang="en-IN" smtClean="0"/>
              <a:t>‹#›</a:t>
            </a:fld>
            <a:endParaRPr lang="en-IN"/>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89727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2B93F02-BF1E-4EFB-9EBA-42DB4FB2349B}" type="datetimeFigureOut">
              <a:rPr lang="en-IN" smtClean="0"/>
              <a:t>20-09-2024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694EE55D-808A-463D-9CD0-2CCFD8E8F884}" type="slidenum">
              <a:rPr lang="en-IN" smtClean="0"/>
              <a:t>‹#›</a:t>
            </a:fld>
            <a:endParaRPr lang="en-IN"/>
          </a:p>
        </p:txBody>
      </p:sp>
    </p:spTree>
    <p:extLst>
      <p:ext uri="{BB962C8B-B14F-4D97-AF65-F5344CB8AC3E}">
        <p14:creationId xmlns:p14="http://schemas.microsoft.com/office/powerpoint/2010/main" val="301837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2B93F02-BF1E-4EFB-9EBA-42DB4FB2349B}" type="datetimeFigureOut">
              <a:rPr lang="en-IN" smtClean="0"/>
              <a:t>20-09-2024</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694EE55D-808A-463D-9CD0-2CCFD8E8F884}" type="slidenum">
              <a:rPr lang="en-IN" smtClean="0"/>
              <a:t>‹#›</a:t>
            </a:fld>
            <a:endParaRPr lang="en-IN"/>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82871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2B93F02-BF1E-4EFB-9EBA-42DB4FB2349B}" type="datetimeFigureOut">
              <a:rPr lang="en-IN" smtClean="0"/>
              <a:t>20-09-2024</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694EE55D-808A-463D-9CD0-2CCFD8E8F884}" type="slidenum">
              <a:rPr lang="en-IN" smtClean="0"/>
              <a:t>‹#›</a:t>
            </a:fld>
            <a:endParaRPr lang="en-IN"/>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360979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B93F02-BF1E-4EFB-9EBA-42DB4FB2349B}" type="datetimeFigureOut">
              <a:rPr lang="en-IN" smtClean="0"/>
              <a:t>20-09-2024</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694EE55D-808A-463D-9CD0-2CCFD8E8F884}" type="slidenum">
              <a:rPr lang="en-IN" smtClean="0"/>
              <a:t>‹#›</a:t>
            </a:fld>
            <a:endParaRPr lang="en-IN"/>
          </a:p>
        </p:txBody>
      </p:sp>
    </p:spTree>
    <p:extLst>
      <p:ext uri="{BB962C8B-B14F-4D97-AF65-F5344CB8AC3E}">
        <p14:creationId xmlns:p14="http://schemas.microsoft.com/office/powerpoint/2010/main" val="9909801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2B93F02-BF1E-4EFB-9EBA-42DB4FB2349B}" type="datetimeFigureOut">
              <a:rPr lang="en-IN" smtClean="0"/>
              <a:t>20-09-2024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694EE55D-808A-463D-9CD0-2CCFD8E8F884}" type="slidenum">
              <a:rPr lang="en-IN" smtClean="0"/>
              <a:t>‹#›</a:t>
            </a:fld>
            <a:endParaRPr lang="en-IN"/>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78988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2B93F02-BF1E-4EFB-9EBA-42DB4FB2349B}" type="datetimeFigureOut">
              <a:rPr lang="en-IN" smtClean="0"/>
              <a:t>20-09-2024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694EE55D-808A-463D-9CD0-2CCFD8E8F884}" type="slidenum">
              <a:rPr lang="en-IN" smtClean="0"/>
              <a:t>‹#›</a:t>
            </a:fld>
            <a:endParaRPr lang="en-IN"/>
          </a:p>
        </p:txBody>
      </p:sp>
    </p:spTree>
    <p:extLst>
      <p:ext uri="{BB962C8B-B14F-4D97-AF65-F5344CB8AC3E}">
        <p14:creationId xmlns:p14="http://schemas.microsoft.com/office/powerpoint/2010/main" val="32244224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2B93F02-BF1E-4EFB-9EBA-42DB4FB2349B}" type="datetimeFigureOut">
              <a:rPr lang="en-IN" smtClean="0"/>
              <a:t>20-09-2024</a:t>
            </a:fld>
            <a:endParaRPr lang="en-IN"/>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IN"/>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94EE55D-808A-463D-9CD0-2CCFD8E8F884}" type="slidenum">
              <a:rPr lang="en-IN" smtClean="0"/>
              <a:t>‹#›</a:t>
            </a:fld>
            <a:endParaRPr lang="en-IN"/>
          </a:p>
        </p:txBody>
      </p:sp>
    </p:spTree>
    <p:extLst>
      <p:ext uri="{BB962C8B-B14F-4D97-AF65-F5344CB8AC3E}">
        <p14:creationId xmlns:p14="http://schemas.microsoft.com/office/powerpoint/2010/main" val="2269873181"/>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62"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gif"/></Relationships>
</file>

<file path=ppt/slides/_rels/slide11.xml.rels><?xml version="1.0" encoding="UTF-8" standalone="yes"?>
<Relationships xmlns="http://schemas.openxmlformats.org/package/2006/relationships"><Relationship Id="rId3" Type="http://schemas.openxmlformats.org/officeDocument/2006/relationships/image" Target="../media/image23.tmp"/><Relationship Id="rId2" Type="http://schemas.openxmlformats.org/officeDocument/2006/relationships/image" Target="../media/image22.tmp"/><Relationship Id="rId1" Type="http://schemas.openxmlformats.org/officeDocument/2006/relationships/slideLayout" Target="../slideLayouts/slideLayout7.xml"/><Relationship Id="rId4" Type="http://schemas.openxmlformats.org/officeDocument/2006/relationships/image" Target="../media/image24.tmp"/></Relationships>
</file>

<file path=ppt/slides/_rels/slide12.xml.rels><?xml version="1.0" encoding="UTF-8" standalone="yes"?>
<Relationships xmlns="http://schemas.openxmlformats.org/package/2006/relationships"><Relationship Id="rId3" Type="http://schemas.openxmlformats.org/officeDocument/2006/relationships/image" Target="../media/image26.tmp"/><Relationship Id="rId2" Type="http://schemas.openxmlformats.org/officeDocument/2006/relationships/image" Target="../media/image25.tmp"/><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9.tmp"/><Relationship Id="rId2" Type="http://schemas.openxmlformats.org/officeDocument/2006/relationships/image" Target="../media/image28.tmp"/><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1.tmp"/><Relationship Id="rId2" Type="http://schemas.openxmlformats.org/officeDocument/2006/relationships/image" Target="../media/image30.tmp"/><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3.tmp"/><Relationship Id="rId2" Type="http://schemas.openxmlformats.org/officeDocument/2006/relationships/image" Target="../media/image32.tmp"/><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5.tmp"/><Relationship Id="rId2" Type="http://schemas.openxmlformats.org/officeDocument/2006/relationships/image" Target="../media/image34.tmp"/><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tmp"/><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images.google.com/imgres?imgurl=http://www.newcritters.com/wp-content/uploads/2006/03/jabouilleia_naungmungensis.jpg&amp;imgrefurl=http://www.newcritters.com/2006/03/&amp;h=305&amp;w=342&amp;sz=71&amp;hl=en&amp;start=37&amp;um=1&amp;tbnid=gEeR7uCHQPSy2M:&amp;tbnh=107&amp;tbnw=120&amp;prev=/images%3Fq%3Dkingdom%2Bphylum%2Bclass%2Border%2Bfamily%2Bgenus%2Bspecies%26start%3D20%26ndsp%3D20%26svnum%3D10%26um%3D1%26hl%3Den%26sa%3DN"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7.tmp"/><Relationship Id="rId2" Type="http://schemas.openxmlformats.org/officeDocument/2006/relationships/image" Target="../media/image56.tmp"/><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9.tmp"/><Relationship Id="rId2" Type="http://schemas.openxmlformats.org/officeDocument/2006/relationships/image" Target="../media/image58.tmp"/><Relationship Id="rId1" Type="http://schemas.openxmlformats.org/officeDocument/2006/relationships/slideLayout" Target="../slideLayouts/slideLayout7.xml"/><Relationship Id="rId4" Type="http://schemas.openxmlformats.org/officeDocument/2006/relationships/image" Target="../media/image60.tmp"/></Relationships>
</file>

<file path=ppt/slides/_rels/slide33.xml.rels><?xml version="1.0" encoding="UTF-8" standalone="yes"?>
<Relationships xmlns="http://schemas.openxmlformats.org/package/2006/relationships"><Relationship Id="rId3" Type="http://schemas.openxmlformats.org/officeDocument/2006/relationships/image" Target="../media/image62.tmp"/><Relationship Id="rId2" Type="http://schemas.openxmlformats.org/officeDocument/2006/relationships/image" Target="../media/image61.tmp"/><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3.tmp"/><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5.tmp"/><Relationship Id="rId2" Type="http://schemas.openxmlformats.org/officeDocument/2006/relationships/image" Target="../media/image64.tmp"/><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6.tmp"/><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7.tmp"/><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9.tmp"/><Relationship Id="rId2" Type="http://schemas.openxmlformats.org/officeDocument/2006/relationships/image" Target="../media/image68.tmp"/><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70.tmp"/><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images.google.com/imgres?imgurl=http://www.windows.ucar.edu/earth/Life/images/domains_sm.gif&amp;imgrefurl=http://www.windows.ucar.edu/tour/link%3D/earth/Life/classification_intro.html%26edu%3Delem&amp;h=288&amp;w=288&amp;sz=25&amp;hl=en&amp;start=1&amp;tbnid=HdKmZuwOnHDIyM:&amp;tbnh=115&amp;tbnw=115&amp;prev=/images%3Fq%3Dclassification%2Bof%2Bliving%2Bthings%26gbv%3D2%26svnum%3D10%26hl%3Den%26sa%3DG" TargetMode="External"/><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2.tmp"/><Relationship Id="rId2" Type="http://schemas.openxmlformats.org/officeDocument/2006/relationships/image" Target="../media/image71.tmp"/><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4.tmp"/><Relationship Id="rId2" Type="http://schemas.openxmlformats.org/officeDocument/2006/relationships/image" Target="../media/image73.tmp"/><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42.xml.rels><?xml version="1.0" encoding="UTF-8" standalone="yes"?>
<Relationships xmlns="http://schemas.openxmlformats.org/package/2006/relationships"><Relationship Id="rId3" Type="http://schemas.openxmlformats.org/officeDocument/2006/relationships/image" Target="../media/image77.tmp"/><Relationship Id="rId2" Type="http://schemas.openxmlformats.org/officeDocument/2006/relationships/image" Target="../media/image76.tmp"/><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78.png"/></Relationships>
</file>

<file path=ppt/slides/_rels/slide43.xml.rels><?xml version="1.0" encoding="UTF-8" standalone="yes"?>
<Relationships xmlns="http://schemas.openxmlformats.org/package/2006/relationships"><Relationship Id="rId3" Type="http://schemas.openxmlformats.org/officeDocument/2006/relationships/image" Target="../media/image81.tmp"/><Relationship Id="rId2" Type="http://schemas.openxmlformats.org/officeDocument/2006/relationships/image" Target="../media/image80.tmp"/><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3.tmp"/><Relationship Id="rId2" Type="http://schemas.openxmlformats.org/officeDocument/2006/relationships/image" Target="../media/image82.tmp"/><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5.tmp"/><Relationship Id="rId2" Type="http://schemas.openxmlformats.org/officeDocument/2006/relationships/image" Target="../media/image84.tmp"/><Relationship Id="rId1" Type="http://schemas.openxmlformats.org/officeDocument/2006/relationships/slideLayout" Target="../slideLayouts/slideLayout7.xml"/><Relationship Id="rId4" Type="http://schemas.openxmlformats.org/officeDocument/2006/relationships/image" Target="../media/image86.tmp"/></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hyperlink" Target="http://www.can-do.com/uci/lessons98/Invertebrates.html" TargetMode="External"/><Relationship Id="rId7" Type="http://schemas.openxmlformats.org/officeDocument/2006/relationships/image" Target="../media/image16.gif"/><Relationship Id="rId2" Type="http://schemas.openxmlformats.org/officeDocument/2006/relationships/hyperlink" Target="http://www.zephyrus.co.uk/kingdomanimal.html" TargetMode="Externa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hyperlink" Target="http://www.biology4kids.com/extras/show_vert/index.html" TargetMode="External"/><Relationship Id="rId9" Type="http://schemas.openxmlformats.org/officeDocument/2006/relationships/image" Target="../media/image18.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A3D050-7603-462B-7875-9D121467C457}"/>
              </a:ext>
            </a:extLst>
          </p:cNvPr>
          <p:cNvSpPr txBox="1"/>
          <p:nvPr/>
        </p:nvSpPr>
        <p:spPr>
          <a:xfrm>
            <a:off x="4477872" y="1648223"/>
            <a:ext cx="2952328" cy="954107"/>
          </a:xfrm>
          <a:prstGeom prst="rect">
            <a:avLst/>
          </a:prstGeom>
          <a:noFill/>
        </p:spPr>
        <p:txBody>
          <a:bodyPr wrap="square" rtlCol="0">
            <a:spAutoFit/>
          </a:bodyPr>
          <a:lstStyle/>
          <a:p>
            <a:pPr algn="ctr"/>
            <a:r>
              <a:rPr lang="en-US" sz="2800" b="1" dirty="0">
                <a:solidFill>
                  <a:srgbClr val="FF0000"/>
                </a:solidFill>
                <a:latin typeface="Algerian" panose="04020705040A02060702" pitchFamily="82" charset="0"/>
              </a:rPr>
              <a:t>Semester: I</a:t>
            </a:r>
          </a:p>
          <a:p>
            <a:pPr algn="ctr"/>
            <a:r>
              <a:rPr lang="en-US" sz="2800" b="1" dirty="0">
                <a:solidFill>
                  <a:srgbClr val="FF0000"/>
                </a:solidFill>
                <a:latin typeface="Algerian" panose="04020705040A02060702" pitchFamily="82" charset="0"/>
              </a:rPr>
              <a:t>UNIT: I</a:t>
            </a:r>
            <a:endParaRPr lang="en-IN" sz="2800" b="1" dirty="0">
              <a:solidFill>
                <a:srgbClr val="FF0000"/>
              </a:solidFill>
              <a:latin typeface="Algerian" panose="04020705040A02060702" pitchFamily="82" charset="0"/>
            </a:endParaRPr>
          </a:p>
        </p:txBody>
      </p:sp>
      <p:sp>
        <p:nvSpPr>
          <p:cNvPr id="3" name="TextBox 2">
            <a:extLst>
              <a:ext uri="{FF2B5EF4-FFF2-40B4-BE49-F238E27FC236}">
                <a16:creationId xmlns:a16="http://schemas.microsoft.com/office/drawing/2014/main" id="{68E9AE8B-C681-2697-4284-7E2556319611}"/>
              </a:ext>
            </a:extLst>
          </p:cNvPr>
          <p:cNvSpPr txBox="1"/>
          <p:nvPr/>
        </p:nvSpPr>
        <p:spPr>
          <a:xfrm>
            <a:off x="7430200" y="3972205"/>
            <a:ext cx="3790010" cy="1754326"/>
          </a:xfrm>
          <a:prstGeom prst="rect">
            <a:avLst/>
          </a:prstGeom>
          <a:noFill/>
        </p:spPr>
        <p:txBody>
          <a:bodyPr wrap="square" rtlCol="0">
            <a:spAutoFit/>
          </a:bodyPr>
          <a:lstStyle/>
          <a:p>
            <a:pPr algn="ctr"/>
            <a:r>
              <a:rPr lang="en-US" b="1" dirty="0">
                <a:solidFill>
                  <a:srgbClr val="FF0066"/>
                </a:solidFill>
                <a:latin typeface="Georgia" panose="02040502050405020303" pitchFamily="18" charset="0"/>
              </a:rPr>
              <a:t>Presented By,</a:t>
            </a:r>
          </a:p>
          <a:p>
            <a:pPr algn="ctr"/>
            <a:r>
              <a:rPr lang="en-US" b="1" dirty="0">
                <a:solidFill>
                  <a:srgbClr val="FF0000"/>
                </a:solidFill>
                <a:latin typeface="Georgia" panose="02040502050405020303" pitchFamily="18" charset="0"/>
              </a:rPr>
              <a:t>Dr. B. Vaseeharan</a:t>
            </a:r>
          </a:p>
          <a:p>
            <a:pPr algn="ctr"/>
            <a:r>
              <a:rPr lang="en-US" b="1" dirty="0">
                <a:solidFill>
                  <a:srgbClr val="A50021"/>
                </a:solidFill>
                <a:latin typeface="Georgia" panose="02040502050405020303" pitchFamily="18" charset="0"/>
              </a:rPr>
              <a:t>Professor &amp; Head,</a:t>
            </a:r>
          </a:p>
          <a:p>
            <a:pPr algn="ctr"/>
            <a:r>
              <a:rPr lang="en-US" b="1" dirty="0">
                <a:solidFill>
                  <a:srgbClr val="A50021"/>
                </a:solidFill>
                <a:latin typeface="Georgia" panose="02040502050405020303" pitchFamily="18" charset="0"/>
              </a:rPr>
              <a:t>Department of Animal Health and Management, Alagappa University, Karaikudi</a:t>
            </a:r>
          </a:p>
        </p:txBody>
      </p:sp>
      <p:sp>
        <p:nvSpPr>
          <p:cNvPr id="4" name="Rectangle 3">
            <a:extLst>
              <a:ext uri="{FF2B5EF4-FFF2-40B4-BE49-F238E27FC236}">
                <a16:creationId xmlns:a16="http://schemas.microsoft.com/office/drawing/2014/main" id="{28CE4F4D-4BE0-0D0D-70D8-70B0250BBD4A}"/>
              </a:ext>
            </a:extLst>
          </p:cNvPr>
          <p:cNvSpPr/>
          <p:nvPr/>
        </p:nvSpPr>
        <p:spPr>
          <a:xfrm>
            <a:off x="571500" y="461665"/>
            <a:ext cx="11049000" cy="830997"/>
          </a:xfrm>
          <a:prstGeom prst="rect">
            <a:avLst/>
          </a:prstGeom>
          <a:ln>
            <a:noFill/>
          </a:ln>
          <a:effectLst>
            <a:glow rad="228600">
              <a:schemeClr val="accent5">
                <a:satMod val="175000"/>
                <a:alpha val="40000"/>
              </a:schemeClr>
            </a:glow>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a:r>
              <a:rPr lang="en-US" sz="4800" b="1" dirty="0">
                <a:solidFill>
                  <a:srgbClr val="FF00FF"/>
                </a:solidFill>
                <a:latin typeface="Algerian" panose="04020705040A02060702" pitchFamily="82" charset="0"/>
                <a:cs typeface="Times New Roman" pitchFamily="18" charset="0"/>
              </a:rPr>
              <a:t> </a:t>
            </a:r>
            <a:r>
              <a:rPr lang="en-US" sz="3600" b="1" dirty="0">
                <a:solidFill>
                  <a:srgbClr val="D200D2"/>
                </a:solidFill>
                <a:latin typeface="Algerian" panose="04020705040A02060702" pitchFamily="82" charset="0"/>
                <a:cs typeface="Times New Roman" pitchFamily="18" charset="0"/>
              </a:rPr>
              <a:t>structure and functions of invertebrates</a:t>
            </a:r>
          </a:p>
        </p:txBody>
      </p:sp>
      <p:pic>
        <p:nvPicPr>
          <p:cNvPr id="9" name="Picture 8">
            <a:extLst>
              <a:ext uri="{FF2B5EF4-FFF2-40B4-BE49-F238E27FC236}">
                <a16:creationId xmlns:a16="http://schemas.microsoft.com/office/drawing/2014/main" id="{5DB8AE1A-E340-0532-AA25-F19867ABB1BC}"/>
              </a:ext>
            </a:extLst>
          </p:cNvPr>
          <p:cNvPicPr>
            <a:picLocks noChangeAspect="1"/>
          </p:cNvPicPr>
          <p:nvPr/>
        </p:nvPicPr>
        <p:blipFill rotWithShape="1">
          <a:blip r:embed="rId2"/>
          <a:srcRect t="5294" b="3529"/>
          <a:stretch/>
        </p:blipFill>
        <p:spPr>
          <a:xfrm>
            <a:off x="1211565" y="2414261"/>
            <a:ext cx="4052342" cy="3657599"/>
          </a:xfrm>
          <a:prstGeom prst="rect">
            <a:avLst/>
          </a:prstGeom>
        </p:spPr>
      </p:pic>
    </p:spTree>
    <p:extLst>
      <p:ext uri="{BB962C8B-B14F-4D97-AF65-F5344CB8AC3E}">
        <p14:creationId xmlns:p14="http://schemas.microsoft.com/office/powerpoint/2010/main" val="17152077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EOW%201988%20total%20species">
            <a:extLst>
              <a:ext uri="{FF2B5EF4-FFF2-40B4-BE49-F238E27FC236}">
                <a16:creationId xmlns:a16="http://schemas.microsoft.com/office/drawing/2014/main" id="{F269C41F-5018-6DF5-1C8D-06C1473320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 y="579200"/>
            <a:ext cx="6553200"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6">
            <a:extLst>
              <a:ext uri="{FF2B5EF4-FFF2-40B4-BE49-F238E27FC236}">
                <a16:creationId xmlns:a16="http://schemas.microsoft.com/office/drawing/2014/main" id="{379F86EB-E82C-1D84-3D37-A8255DBB6EA9}"/>
              </a:ext>
            </a:extLst>
          </p:cNvPr>
          <p:cNvSpPr txBox="1">
            <a:spLocks noChangeArrowheads="1"/>
          </p:cNvSpPr>
          <p:nvPr/>
        </p:nvSpPr>
        <p:spPr bwMode="auto">
          <a:xfrm>
            <a:off x="7355541" y="1208136"/>
            <a:ext cx="4038600" cy="3477875"/>
          </a:xfrm>
          <a:prstGeom prst="rect">
            <a:avLst/>
          </a:prstGeom>
          <a:noFill/>
          <a:ln w="9525">
            <a:noFill/>
            <a:miter lim="800000"/>
            <a:headEnd/>
            <a:tailEnd/>
          </a:ln>
          <a:effectLst/>
        </p:spPr>
        <p:txBody>
          <a:bodyPr wrap="square">
            <a:spAutoFit/>
          </a:bodyPr>
          <a:lstStyle/>
          <a:p>
            <a:pPr>
              <a:spcBef>
                <a:spcPct val="50000"/>
              </a:spcBef>
              <a:defRPr/>
            </a:pPr>
            <a:r>
              <a:rPr lang="en-US" sz="2000" b="1" dirty="0">
                <a:solidFill>
                  <a:srgbClr val="800080"/>
                </a:solidFill>
                <a:latin typeface="Georgia" panose="02040502050405020303" pitchFamily="18" charset="0"/>
              </a:rPr>
              <a:t>As you can see, we </a:t>
            </a:r>
            <a:r>
              <a:rPr lang="en-US" sz="2000" b="1" dirty="0">
                <a:solidFill>
                  <a:srgbClr val="800080"/>
                </a:solidFill>
                <a:effectLst>
                  <a:outerShdw blurRad="38100" dist="38100" dir="2700000" algn="tl">
                    <a:srgbClr val="000000"/>
                  </a:outerShdw>
                </a:effectLst>
                <a:latin typeface="Georgia" panose="02040502050405020303" pitchFamily="18" charset="0"/>
              </a:rPr>
              <a:t>mammals</a:t>
            </a:r>
            <a:r>
              <a:rPr lang="en-US" sz="2000" b="1" dirty="0">
                <a:solidFill>
                  <a:srgbClr val="800080"/>
                </a:solidFill>
                <a:latin typeface="Georgia" panose="02040502050405020303" pitchFamily="18" charset="0"/>
              </a:rPr>
              <a:t> (4000 species) are far outnumbered by the other </a:t>
            </a:r>
            <a:r>
              <a:rPr lang="en-US" sz="2000" b="1" dirty="0">
                <a:solidFill>
                  <a:srgbClr val="800080"/>
                </a:solidFill>
                <a:effectLst>
                  <a:outerShdw blurRad="38100" dist="38100" dir="2700000" algn="tl">
                    <a:srgbClr val="000000"/>
                  </a:outerShdw>
                </a:effectLst>
                <a:latin typeface="Georgia" panose="02040502050405020303" pitchFamily="18" charset="0"/>
              </a:rPr>
              <a:t>vertebrates, or chordates</a:t>
            </a:r>
            <a:r>
              <a:rPr lang="en-US" sz="2000" b="1" dirty="0">
                <a:solidFill>
                  <a:srgbClr val="800080"/>
                </a:solidFill>
                <a:latin typeface="Georgia" panose="02040502050405020303" pitchFamily="18" charset="0"/>
              </a:rPr>
              <a:t> (38,300). And </a:t>
            </a:r>
            <a:r>
              <a:rPr lang="en-US" sz="2000" b="1" dirty="0">
                <a:solidFill>
                  <a:srgbClr val="800080"/>
                </a:solidFill>
                <a:effectLst>
                  <a:outerShdw blurRad="38100" dist="38100" dir="2700000" algn="tl">
                    <a:srgbClr val="000000"/>
                  </a:outerShdw>
                </a:effectLst>
                <a:latin typeface="Georgia" panose="02040502050405020303" pitchFamily="18" charset="0"/>
              </a:rPr>
              <a:t>vertebrates</a:t>
            </a:r>
            <a:r>
              <a:rPr lang="en-US" sz="2000" b="1" dirty="0">
                <a:solidFill>
                  <a:srgbClr val="800080"/>
                </a:solidFill>
                <a:latin typeface="Georgia" panose="02040502050405020303" pitchFamily="18" charset="0"/>
              </a:rPr>
              <a:t> (42,300) are definitely outnumbered by </a:t>
            </a:r>
            <a:r>
              <a:rPr lang="en-US" sz="2000" b="1" dirty="0">
                <a:solidFill>
                  <a:srgbClr val="800080"/>
                </a:solidFill>
                <a:effectLst>
                  <a:outerShdw blurRad="38100" dist="38100" dir="2700000" algn="tl">
                    <a:srgbClr val="000000"/>
                  </a:outerShdw>
                </a:effectLst>
                <a:latin typeface="Georgia" panose="02040502050405020303" pitchFamily="18" charset="0"/>
              </a:rPr>
              <a:t>invertebrates</a:t>
            </a:r>
            <a:r>
              <a:rPr lang="en-US" sz="2000" b="1" dirty="0">
                <a:solidFill>
                  <a:srgbClr val="800080"/>
                </a:solidFill>
                <a:latin typeface="Georgia" panose="02040502050405020303" pitchFamily="18" charset="0"/>
              </a:rPr>
              <a:t> (989,700 species). The biggest categories of invertebrates: INSECTS!</a:t>
            </a:r>
          </a:p>
        </p:txBody>
      </p:sp>
      <p:pic>
        <p:nvPicPr>
          <p:cNvPr id="4" name="Picture 8" descr="Butterfly Animation">
            <a:extLst>
              <a:ext uri="{FF2B5EF4-FFF2-40B4-BE49-F238E27FC236}">
                <a16:creationId xmlns:a16="http://schemas.microsoft.com/office/drawing/2014/main" id="{019B340D-F543-F069-2402-8693872D2C7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567768" y="4228811"/>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spider">
            <a:extLst>
              <a:ext uri="{FF2B5EF4-FFF2-40B4-BE49-F238E27FC236}">
                <a16:creationId xmlns:a16="http://schemas.microsoft.com/office/drawing/2014/main" id="{0614E203-042D-6271-6ACF-5934BD6B8D7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210300" y="565473"/>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ine 11">
            <a:extLst>
              <a:ext uri="{FF2B5EF4-FFF2-40B4-BE49-F238E27FC236}">
                <a16:creationId xmlns:a16="http://schemas.microsoft.com/office/drawing/2014/main" id="{31BE0C68-D09B-7FCF-2E83-2506A51BC42C}"/>
              </a:ext>
            </a:extLst>
          </p:cNvPr>
          <p:cNvSpPr>
            <a:spLocks noChangeShapeType="1"/>
          </p:cNvSpPr>
          <p:nvPr/>
        </p:nvSpPr>
        <p:spPr bwMode="auto">
          <a:xfrm>
            <a:off x="5486400" y="1828800"/>
            <a:ext cx="685800" cy="0"/>
          </a:xfrm>
          <a:prstGeom prst="line">
            <a:avLst/>
          </a:prstGeom>
          <a:noFill/>
          <a:ln w="28575">
            <a:solidFill>
              <a:srgbClr val="0099FF"/>
            </a:solidFill>
            <a:round/>
            <a:headEnd/>
            <a:tailEnd/>
          </a:ln>
          <a:extLst>
            <a:ext uri="{909E8E84-426E-40DD-AFC4-6F175D3DCCD1}">
              <a14:hiddenFill xmlns:a14="http://schemas.microsoft.com/office/drawing/2010/main">
                <a:noFill/>
              </a14:hiddenFill>
            </a:ext>
          </a:extLst>
        </p:spPr>
        <p:txBody>
          <a:bodyPr/>
          <a:lstStyle/>
          <a:p>
            <a:endParaRPr lang="en-IN">
              <a:solidFill>
                <a:srgbClr val="800080"/>
              </a:solidFill>
              <a:latin typeface="Georgia" panose="02040502050405020303" pitchFamily="18" charset="0"/>
            </a:endParaRPr>
          </a:p>
        </p:txBody>
      </p:sp>
      <p:sp>
        <p:nvSpPr>
          <p:cNvPr id="7" name="Line 12">
            <a:extLst>
              <a:ext uri="{FF2B5EF4-FFF2-40B4-BE49-F238E27FC236}">
                <a16:creationId xmlns:a16="http://schemas.microsoft.com/office/drawing/2014/main" id="{478AB161-F389-3F0E-3101-2404B1E3643B}"/>
              </a:ext>
            </a:extLst>
          </p:cNvPr>
          <p:cNvSpPr>
            <a:spLocks noChangeShapeType="1"/>
          </p:cNvSpPr>
          <p:nvPr/>
        </p:nvSpPr>
        <p:spPr bwMode="auto">
          <a:xfrm>
            <a:off x="5638800" y="2133600"/>
            <a:ext cx="1066800" cy="0"/>
          </a:xfrm>
          <a:prstGeom prst="line">
            <a:avLst/>
          </a:prstGeom>
          <a:noFill/>
          <a:ln w="28575">
            <a:solidFill>
              <a:srgbClr val="FF3399"/>
            </a:solidFill>
            <a:round/>
            <a:headEnd/>
            <a:tailEnd/>
          </a:ln>
          <a:extLst>
            <a:ext uri="{909E8E84-426E-40DD-AFC4-6F175D3DCCD1}">
              <a14:hiddenFill xmlns:a14="http://schemas.microsoft.com/office/drawing/2010/main">
                <a:noFill/>
              </a14:hiddenFill>
            </a:ext>
          </a:extLst>
        </p:spPr>
        <p:txBody>
          <a:bodyPr/>
          <a:lstStyle/>
          <a:p>
            <a:endParaRPr lang="en-IN">
              <a:solidFill>
                <a:srgbClr val="800080"/>
              </a:solidFill>
              <a:latin typeface="Georgia" panose="02040502050405020303" pitchFamily="18" charset="0"/>
            </a:endParaRPr>
          </a:p>
        </p:txBody>
      </p:sp>
    </p:spTree>
    <p:extLst>
      <p:ext uri="{BB962C8B-B14F-4D97-AF65-F5344CB8AC3E}">
        <p14:creationId xmlns:p14="http://schemas.microsoft.com/office/powerpoint/2010/main" val="27380812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090AA69-56E8-FE94-C7E3-053DE6E61D84}"/>
              </a:ext>
            </a:extLst>
          </p:cNvPr>
          <p:cNvSpPr txBox="1">
            <a:spLocks noChangeArrowheads="1"/>
          </p:cNvSpPr>
          <p:nvPr/>
        </p:nvSpPr>
        <p:spPr>
          <a:xfrm>
            <a:off x="1721224" y="704944"/>
            <a:ext cx="8229600" cy="505291"/>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sz="2400" b="1" dirty="0">
                <a:solidFill>
                  <a:srgbClr val="C00000"/>
                </a:solidFill>
                <a:latin typeface="Georgia" panose="02040502050405020303" pitchFamily="18" charset="0"/>
              </a:rPr>
              <a:t>Why Classify?</a:t>
            </a:r>
          </a:p>
        </p:txBody>
      </p:sp>
      <p:sp>
        <p:nvSpPr>
          <p:cNvPr id="3" name="Rectangle 3">
            <a:extLst>
              <a:ext uri="{FF2B5EF4-FFF2-40B4-BE49-F238E27FC236}">
                <a16:creationId xmlns:a16="http://schemas.microsoft.com/office/drawing/2014/main" id="{67F70087-4537-1239-A56A-ADA111BF46E0}"/>
              </a:ext>
            </a:extLst>
          </p:cNvPr>
          <p:cNvSpPr txBox="1">
            <a:spLocks noChangeArrowheads="1"/>
          </p:cNvSpPr>
          <p:nvPr/>
        </p:nvSpPr>
        <p:spPr>
          <a:xfrm>
            <a:off x="1048869" y="1108356"/>
            <a:ext cx="10555943" cy="1828800"/>
          </a:xfrm>
          <a:prstGeom prst="rect">
            <a:avLst/>
          </a:prstGeom>
        </p:spPr>
        <p:txBody>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a:lnSpc>
                <a:spcPct val="90000"/>
              </a:lnSpc>
              <a:defRPr/>
            </a:pPr>
            <a:r>
              <a:rPr lang="en-US" sz="1800" dirty="0">
                <a:solidFill>
                  <a:srgbClr val="800080"/>
                </a:solidFill>
                <a:latin typeface="Georgia" panose="02040502050405020303" pitchFamily="18" charset="0"/>
              </a:rPr>
              <a:t>To make it easier to </a:t>
            </a:r>
            <a:r>
              <a:rPr lang="en-US" sz="1800" b="1" dirty="0">
                <a:solidFill>
                  <a:srgbClr val="800080"/>
                </a:solidFill>
                <a:latin typeface="Georgia" panose="02040502050405020303" pitchFamily="18" charset="0"/>
              </a:rPr>
              <a:t>study life!</a:t>
            </a:r>
          </a:p>
          <a:p>
            <a:pPr>
              <a:lnSpc>
                <a:spcPct val="90000"/>
              </a:lnSpc>
              <a:defRPr/>
            </a:pPr>
            <a:r>
              <a:rPr lang="en-US" sz="1800" dirty="0">
                <a:solidFill>
                  <a:srgbClr val="800080"/>
                </a:solidFill>
                <a:latin typeface="Georgia" panose="02040502050405020303" pitchFamily="18" charset="0"/>
              </a:rPr>
              <a:t>Taxonomy- the assigning of a universally accepted name to a species.</a:t>
            </a:r>
          </a:p>
          <a:p>
            <a:pPr>
              <a:lnSpc>
                <a:spcPct val="90000"/>
              </a:lnSpc>
              <a:defRPr/>
            </a:pPr>
            <a:r>
              <a:rPr lang="en-US" sz="1800" b="1" dirty="0">
                <a:solidFill>
                  <a:srgbClr val="800080"/>
                </a:solidFill>
                <a:latin typeface="Georgia" panose="02040502050405020303" pitchFamily="18" charset="0"/>
              </a:rPr>
              <a:t>Binomial nomenclature-</a:t>
            </a:r>
            <a:r>
              <a:rPr lang="en-US" sz="1800" dirty="0">
                <a:solidFill>
                  <a:srgbClr val="800080"/>
                </a:solidFill>
                <a:latin typeface="Georgia" panose="02040502050405020303" pitchFamily="18" charset="0"/>
              </a:rPr>
              <a:t> An organism’s classification is based on its Genus and species names.  The Genus is ALWAYS capitalized, and the species name is NEVER capitalized.</a:t>
            </a:r>
          </a:p>
          <a:p>
            <a:pPr>
              <a:lnSpc>
                <a:spcPct val="90000"/>
              </a:lnSpc>
              <a:defRPr/>
            </a:pPr>
            <a:r>
              <a:rPr lang="en-US" sz="1800" dirty="0">
                <a:solidFill>
                  <a:srgbClr val="800080"/>
                </a:solidFill>
                <a:latin typeface="Georgia" panose="02040502050405020303" pitchFamily="18" charset="0"/>
              </a:rPr>
              <a:t>E.g. </a:t>
            </a:r>
            <a:r>
              <a:rPr lang="en-US" sz="1800" i="1" dirty="0">
                <a:solidFill>
                  <a:srgbClr val="800080"/>
                </a:solidFill>
                <a:latin typeface="Georgia" panose="02040502050405020303" pitchFamily="18" charset="0"/>
              </a:rPr>
              <a:t>Homo sapiens </a:t>
            </a:r>
            <a:r>
              <a:rPr lang="en-US" sz="1800" dirty="0">
                <a:solidFill>
                  <a:srgbClr val="800080"/>
                </a:solidFill>
                <a:latin typeface="Georgia" panose="02040502050405020303" pitchFamily="18" charset="0"/>
              </a:rPr>
              <a:t>(humans), </a:t>
            </a:r>
            <a:r>
              <a:rPr lang="en-US" sz="1800" i="1" dirty="0">
                <a:solidFill>
                  <a:srgbClr val="800080"/>
                </a:solidFill>
                <a:latin typeface="Georgia" panose="02040502050405020303" pitchFamily="18" charset="0"/>
              </a:rPr>
              <a:t>Odocoileus virginianus  </a:t>
            </a:r>
            <a:r>
              <a:rPr lang="en-US" sz="1800" dirty="0">
                <a:solidFill>
                  <a:srgbClr val="800080"/>
                </a:solidFill>
                <a:latin typeface="Georgia" panose="02040502050405020303" pitchFamily="18" charset="0"/>
              </a:rPr>
              <a:t>(White tailed deer)</a:t>
            </a:r>
          </a:p>
        </p:txBody>
      </p:sp>
      <p:pic>
        <p:nvPicPr>
          <p:cNvPr id="18" name="Picture 17">
            <a:extLst>
              <a:ext uri="{FF2B5EF4-FFF2-40B4-BE49-F238E27FC236}">
                <a16:creationId xmlns:a16="http://schemas.microsoft.com/office/drawing/2014/main" id="{B1CCCC4C-99C3-14A8-7C66-0CAD778281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046" y="2753665"/>
            <a:ext cx="5472954" cy="3399391"/>
          </a:xfrm>
          <a:prstGeom prst="rect">
            <a:avLst/>
          </a:prstGeom>
        </p:spPr>
      </p:pic>
      <p:pic>
        <p:nvPicPr>
          <p:cNvPr id="20" name="Picture 19">
            <a:extLst>
              <a:ext uri="{FF2B5EF4-FFF2-40B4-BE49-F238E27FC236}">
                <a16:creationId xmlns:a16="http://schemas.microsoft.com/office/drawing/2014/main" id="{935228A7-A2C2-199A-93D7-0A485C7B63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0153" y="2753665"/>
            <a:ext cx="4630272" cy="2732735"/>
          </a:xfrm>
          <a:prstGeom prst="rect">
            <a:avLst/>
          </a:prstGeom>
        </p:spPr>
      </p:pic>
      <p:pic>
        <p:nvPicPr>
          <p:cNvPr id="22" name="Picture 21">
            <a:extLst>
              <a:ext uri="{FF2B5EF4-FFF2-40B4-BE49-F238E27FC236}">
                <a16:creationId xmlns:a16="http://schemas.microsoft.com/office/drawing/2014/main" id="{BC92C5B6-3E89-C5FC-00DB-B1F324977B99}"/>
              </a:ext>
            </a:extLst>
          </p:cNvPr>
          <p:cNvPicPr>
            <a:picLocks noChangeAspect="1"/>
          </p:cNvPicPr>
          <p:nvPr/>
        </p:nvPicPr>
        <p:blipFill rotWithShape="1">
          <a:blip r:embed="rId4">
            <a:extLst>
              <a:ext uri="{28A0092B-C50C-407E-A947-70E740481C1C}">
                <a14:useLocalDpi xmlns:a14="http://schemas.microsoft.com/office/drawing/2010/main" val="0"/>
              </a:ext>
            </a:extLst>
          </a:blip>
          <a:srcRect t="13954" r="22909"/>
          <a:stretch/>
        </p:blipFill>
        <p:spPr>
          <a:xfrm>
            <a:off x="10357209" y="4939838"/>
            <a:ext cx="1211745" cy="1368904"/>
          </a:xfrm>
          <a:prstGeom prst="rect">
            <a:avLst/>
          </a:prstGeom>
        </p:spPr>
      </p:pic>
    </p:spTree>
    <p:extLst>
      <p:ext uri="{BB962C8B-B14F-4D97-AF65-F5344CB8AC3E}">
        <p14:creationId xmlns:p14="http://schemas.microsoft.com/office/powerpoint/2010/main" val="18825786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2DBFD24A-3561-AD3B-767A-9EF78928A4D6}"/>
              </a:ext>
            </a:extLst>
          </p:cNvPr>
          <p:cNvSpPr txBox="1">
            <a:spLocks noChangeArrowheads="1"/>
          </p:cNvSpPr>
          <p:nvPr/>
        </p:nvSpPr>
        <p:spPr>
          <a:xfrm>
            <a:off x="7848601" y="655032"/>
            <a:ext cx="1743637" cy="491844"/>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sz="2400" b="1" dirty="0">
                <a:solidFill>
                  <a:srgbClr val="C00000"/>
                </a:solidFill>
                <a:latin typeface="Georgia" panose="02040502050405020303" pitchFamily="18" charset="0"/>
              </a:rPr>
              <a:t>Linnaeus</a:t>
            </a:r>
          </a:p>
        </p:txBody>
      </p:sp>
      <p:sp>
        <p:nvSpPr>
          <p:cNvPr id="3" name="Rectangle 3">
            <a:extLst>
              <a:ext uri="{FF2B5EF4-FFF2-40B4-BE49-F238E27FC236}">
                <a16:creationId xmlns:a16="http://schemas.microsoft.com/office/drawing/2014/main" id="{7FB85A0C-1ECD-C63F-6765-AD083DCA2159}"/>
              </a:ext>
            </a:extLst>
          </p:cNvPr>
          <p:cNvSpPr txBox="1">
            <a:spLocks noChangeArrowheads="1"/>
          </p:cNvSpPr>
          <p:nvPr/>
        </p:nvSpPr>
        <p:spPr>
          <a:xfrm>
            <a:off x="5378824" y="1102660"/>
            <a:ext cx="6072669" cy="1842246"/>
          </a:xfrm>
          <a:prstGeom prst="rect">
            <a:avLst/>
          </a:prstGeom>
        </p:spPr>
        <p:txBody>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gn="just">
              <a:buNone/>
              <a:defRPr/>
            </a:pPr>
            <a:r>
              <a:rPr lang="en-US" sz="1800" dirty="0">
                <a:solidFill>
                  <a:srgbClr val="0000CC"/>
                </a:solidFill>
                <a:latin typeface="Georgia" panose="02040502050405020303" pitchFamily="18" charset="0"/>
              </a:rPr>
              <a:t>We use a system today that was originally created by Carl </a:t>
            </a:r>
            <a:r>
              <a:rPr lang="en-US" sz="1800" b="1" dirty="0">
                <a:solidFill>
                  <a:srgbClr val="0000CC"/>
                </a:solidFill>
                <a:latin typeface="Georgia" panose="02040502050405020303" pitchFamily="18" charset="0"/>
              </a:rPr>
              <a:t>Linnaeus</a:t>
            </a:r>
            <a:r>
              <a:rPr lang="en-US" sz="1800" dirty="0">
                <a:solidFill>
                  <a:srgbClr val="0000CC"/>
                </a:solidFill>
                <a:latin typeface="Georgia" panose="02040502050405020303" pitchFamily="18" charset="0"/>
              </a:rPr>
              <a:t>. Linnaeus- (1707-1778) A botanist who created a classification system of organisms based on their physical similarities with each other. Originally, Linnaeus only had two Kingdoms, or major categories-Plant and Animal.</a:t>
            </a:r>
          </a:p>
        </p:txBody>
      </p:sp>
      <p:pic>
        <p:nvPicPr>
          <p:cNvPr id="5" name="Picture 4">
            <a:extLst>
              <a:ext uri="{FF2B5EF4-FFF2-40B4-BE49-F238E27FC236}">
                <a16:creationId xmlns:a16="http://schemas.microsoft.com/office/drawing/2014/main" id="{94C049B4-825C-3EEF-2BC6-D7455A5AE78D}"/>
              </a:ext>
            </a:extLst>
          </p:cNvPr>
          <p:cNvPicPr>
            <a:picLocks noChangeAspect="1"/>
          </p:cNvPicPr>
          <p:nvPr/>
        </p:nvPicPr>
        <p:blipFill rotWithShape="1">
          <a:blip r:embed="rId2">
            <a:extLst>
              <a:ext uri="{28A0092B-C50C-407E-A947-70E740481C1C}">
                <a14:useLocalDpi xmlns:a14="http://schemas.microsoft.com/office/drawing/2010/main" val="0"/>
              </a:ext>
            </a:extLst>
          </a:blip>
          <a:srcRect r="4697"/>
          <a:stretch/>
        </p:blipFill>
        <p:spPr>
          <a:xfrm>
            <a:off x="740507" y="655032"/>
            <a:ext cx="4638317" cy="5498024"/>
          </a:xfrm>
          <a:prstGeom prst="rect">
            <a:avLst/>
          </a:prstGeom>
        </p:spPr>
      </p:pic>
      <p:pic>
        <p:nvPicPr>
          <p:cNvPr id="9" name="Picture 8">
            <a:extLst>
              <a:ext uri="{FF2B5EF4-FFF2-40B4-BE49-F238E27FC236}">
                <a16:creationId xmlns:a16="http://schemas.microsoft.com/office/drawing/2014/main" id="{FF8F109F-3857-A0D8-1F5E-F1E70FE64B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3541" y="2944906"/>
            <a:ext cx="5907952" cy="3134162"/>
          </a:xfrm>
          <a:prstGeom prst="rect">
            <a:avLst/>
          </a:prstGeom>
        </p:spPr>
      </p:pic>
    </p:spTree>
    <p:extLst>
      <p:ext uri="{BB962C8B-B14F-4D97-AF65-F5344CB8AC3E}">
        <p14:creationId xmlns:p14="http://schemas.microsoft.com/office/powerpoint/2010/main" val="41208305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99AF7B-BF3C-F69E-6FE5-1F3E865CC478}"/>
              </a:ext>
            </a:extLst>
          </p:cNvPr>
          <p:cNvSpPr txBox="1"/>
          <p:nvPr/>
        </p:nvSpPr>
        <p:spPr>
          <a:xfrm>
            <a:off x="739590" y="613669"/>
            <a:ext cx="10044952" cy="523220"/>
          </a:xfrm>
          <a:prstGeom prst="rect">
            <a:avLst/>
          </a:prstGeom>
          <a:noFill/>
        </p:spPr>
        <p:txBody>
          <a:bodyPr wrap="square" rtlCol="0">
            <a:spAutoFit/>
          </a:bodyPr>
          <a:lstStyle/>
          <a:p>
            <a:pPr algn="ctr"/>
            <a:r>
              <a:rPr lang="en-US" sz="2800" b="1" dirty="0">
                <a:solidFill>
                  <a:srgbClr val="C00000"/>
                </a:solidFill>
                <a:latin typeface="Georgia" panose="02040502050405020303" pitchFamily="18" charset="0"/>
              </a:rPr>
              <a:t>LINNAEUS AND THE ORIGIN OF CLASSIFICATION</a:t>
            </a:r>
            <a:endParaRPr lang="en-IN" sz="2800" b="1" dirty="0">
              <a:ln w="10160">
                <a:solidFill>
                  <a:schemeClr val="accent5"/>
                </a:solidFill>
                <a:prstDash val="solid"/>
              </a:ln>
              <a:solidFill>
                <a:srgbClr val="C00000"/>
              </a:solidFill>
              <a:effectLst>
                <a:outerShdw blurRad="38100" dist="22860" dir="5400000" algn="tl" rotWithShape="0">
                  <a:srgbClr val="000000">
                    <a:alpha val="30000"/>
                  </a:srgbClr>
                </a:outerShdw>
              </a:effectLst>
              <a:latin typeface="Georgia" panose="02040502050405020303" pitchFamily="18" charset="0"/>
            </a:endParaRPr>
          </a:p>
        </p:txBody>
      </p:sp>
      <p:sp>
        <p:nvSpPr>
          <p:cNvPr id="3" name="TextBox 2">
            <a:extLst>
              <a:ext uri="{FF2B5EF4-FFF2-40B4-BE49-F238E27FC236}">
                <a16:creationId xmlns:a16="http://schemas.microsoft.com/office/drawing/2014/main" id="{F88EBC24-FE03-8393-8964-DDB77B31EDA6}"/>
              </a:ext>
            </a:extLst>
          </p:cNvPr>
          <p:cNvSpPr txBox="1"/>
          <p:nvPr/>
        </p:nvSpPr>
        <p:spPr>
          <a:xfrm>
            <a:off x="1089211" y="1233880"/>
            <a:ext cx="10313895" cy="4531240"/>
          </a:xfrm>
          <a:prstGeom prst="rect">
            <a:avLst/>
          </a:prstGeom>
          <a:noFill/>
        </p:spPr>
        <p:txBody>
          <a:bodyPr wrap="square" rtlCol="0">
            <a:spAutoFit/>
          </a:bodyPr>
          <a:lstStyle/>
          <a:p>
            <a:pPr algn="just">
              <a:lnSpc>
                <a:spcPct val="150000"/>
              </a:lnSpc>
            </a:pPr>
            <a:r>
              <a:rPr lang="en-US" dirty="0">
                <a:solidFill>
                  <a:srgbClr val="0000CC"/>
                </a:solidFill>
                <a:latin typeface="Georgia" panose="02040502050405020303" pitchFamily="18" charset="0"/>
              </a:rPr>
              <a:t>Carolus </a:t>
            </a:r>
            <a:r>
              <a:rPr lang="en-US" dirty="0" err="1">
                <a:solidFill>
                  <a:srgbClr val="0000CC"/>
                </a:solidFill>
                <a:latin typeface="Georgia" panose="02040502050405020303" pitchFamily="18" charset="0"/>
              </a:rPr>
              <a:t>Linneaus</a:t>
            </a:r>
            <a:r>
              <a:rPr lang="en-US" dirty="0">
                <a:solidFill>
                  <a:srgbClr val="0000CC"/>
                </a:solidFill>
                <a:latin typeface="Georgia" panose="02040502050405020303" pitchFamily="18" charset="0"/>
              </a:rPr>
              <a:t> (</a:t>
            </a:r>
            <a:r>
              <a:rPr lang="en-US" b="1" dirty="0">
                <a:solidFill>
                  <a:srgbClr val="FF0000"/>
                </a:solidFill>
                <a:latin typeface="Georgia" panose="02040502050405020303" pitchFamily="18" charset="0"/>
              </a:rPr>
              <a:t>1707-1778</a:t>
            </a:r>
            <a:r>
              <a:rPr lang="en-US" dirty="0">
                <a:solidFill>
                  <a:srgbClr val="0000CC"/>
                </a:solidFill>
                <a:latin typeface="Georgia" panose="02040502050405020303" pitchFamily="18" charset="0"/>
              </a:rPr>
              <a:t>) was a Swedish doctor, botanist, and explorer who extensively studied taxonomy, which is the study of the names and classifications of living organisms. He made two major contributions to the subject, namely the </a:t>
            </a:r>
            <a:r>
              <a:rPr lang="en-US" b="1" dirty="0">
                <a:solidFill>
                  <a:srgbClr val="FF0000"/>
                </a:solidFill>
                <a:latin typeface="Georgia" panose="02040502050405020303" pitchFamily="18" charset="0"/>
              </a:rPr>
              <a:t>Linnaean Classification System </a:t>
            </a:r>
            <a:r>
              <a:rPr lang="en-US" dirty="0">
                <a:solidFill>
                  <a:srgbClr val="0000CC"/>
                </a:solidFill>
                <a:latin typeface="Georgia" panose="02040502050405020303" pitchFamily="18" charset="0"/>
              </a:rPr>
              <a:t>and the </a:t>
            </a:r>
            <a:r>
              <a:rPr lang="en-US" b="1" dirty="0">
                <a:solidFill>
                  <a:srgbClr val="FF0000"/>
                </a:solidFill>
                <a:latin typeface="Georgia" panose="02040502050405020303" pitchFamily="18" charset="0"/>
              </a:rPr>
              <a:t>binomial system of naming species</a:t>
            </a:r>
            <a:r>
              <a:rPr lang="en-US" dirty="0">
                <a:solidFill>
                  <a:srgbClr val="0000CC"/>
                </a:solidFill>
                <a:latin typeface="Georgia" panose="02040502050405020303" pitchFamily="18" charset="0"/>
              </a:rPr>
              <a:t>. These systems of Linnaean taxonomy continue to be used for classifications of newly discovered species today. </a:t>
            </a:r>
          </a:p>
          <a:p>
            <a:pPr algn="just">
              <a:lnSpc>
                <a:spcPct val="150000"/>
              </a:lnSpc>
            </a:pPr>
            <a:r>
              <a:rPr lang="en-US" dirty="0">
                <a:solidFill>
                  <a:srgbClr val="0000CC"/>
                </a:solidFill>
                <a:latin typeface="Georgia" panose="02040502050405020303" pitchFamily="18" charset="0"/>
              </a:rPr>
              <a:t>All modern classification systems have their roots in the Linnaean classification system. It was developed by Swedish botanist </a:t>
            </a:r>
            <a:r>
              <a:rPr lang="en-US" b="1" dirty="0">
                <a:solidFill>
                  <a:srgbClr val="FF0000"/>
                </a:solidFill>
                <a:latin typeface="Georgia" panose="02040502050405020303" pitchFamily="18" charset="0"/>
              </a:rPr>
              <a:t>Carolus Linnaeus in the 1700s</a:t>
            </a:r>
            <a:r>
              <a:rPr lang="en-US" dirty="0">
                <a:solidFill>
                  <a:srgbClr val="0000CC"/>
                </a:solidFill>
                <a:latin typeface="Georgia" panose="02040502050405020303" pitchFamily="18" charset="0"/>
              </a:rPr>
              <a:t>. He tried to classify all living things that were known at his time. He grouped together organisms that shared obvious physical traits, such as number of legs or shape of leaves. For his contribution, Linnaeus is known as the “</a:t>
            </a:r>
            <a:r>
              <a:rPr lang="en-US" b="1" dirty="0">
                <a:solidFill>
                  <a:srgbClr val="FF0000"/>
                </a:solidFill>
                <a:latin typeface="Georgia" panose="02040502050405020303" pitchFamily="18" charset="0"/>
              </a:rPr>
              <a:t>father of taxonomy</a:t>
            </a:r>
            <a:r>
              <a:rPr lang="en-US" dirty="0">
                <a:solidFill>
                  <a:srgbClr val="0000CC"/>
                </a:solidFill>
                <a:latin typeface="Georgia" panose="02040502050405020303" pitchFamily="18" charset="0"/>
              </a:rPr>
              <a:t>.”</a:t>
            </a:r>
          </a:p>
          <a:p>
            <a:pPr algn="just">
              <a:lnSpc>
                <a:spcPct val="150000"/>
              </a:lnSpc>
            </a:pPr>
            <a:endParaRPr lang="en-IN" sz="1400" dirty="0">
              <a:ln w="10160">
                <a:solidFill>
                  <a:schemeClr val="accent5"/>
                </a:solidFill>
                <a:prstDash val="solid"/>
              </a:ln>
              <a:solidFill>
                <a:srgbClr val="FFFFFF"/>
              </a:solidFill>
              <a:latin typeface="Georgia" panose="02040502050405020303" pitchFamily="18" charset="0"/>
            </a:endParaRPr>
          </a:p>
        </p:txBody>
      </p:sp>
    </p:spTree>
    <p:extLst>
      <p:ext uri="{BB962C8B-B14F-4D97-AF65-F5344CB8AC3E}">
        <p14:creationId xmlns:p14="http://schemas.microsoft.com/office/powerpoint/2010/main" val="6778839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956623-4798-4772-515D-37341AD98CB1}"/>
              </a:ext>
            </a:extLst>
          </p:cNvPr>
          <p:cNvPicPr>
            <a:picLocks noChangeAspect="1"/>
          </p:cNvPicPr>
          <p:nvPr/>
        </p:nvPicPr>
        <p:blipFill>
          <a:blip r:embed="rId2"/>
          <a:stretch>
            <a:fillRect/>
          </a:stretch>
        </p:blipFill>
        <p:spPr>
          <a:xfrm>
            <a:off x="863133" y="886385"/>
            <a:ext cx="4333875" cy="4762500"/>
          </a:xfrm>
          <a:prstGeom prst="rect">
            <a:avLst/>
          </a:prstGeom>
        </p:spPr>
      </p:pic>
      <p:sp>
        <p:nvSpPr>
          <p:cNvPr id="7" name="TextBox 6">
            <a:extLst>
              <a:ext uri="{FF2B5EF4-FFF2-40B4-BE49-F238E27FC236}">
                <a16:creationId xmlns:a16="http://schemas.microsoft.com/office/drawing/2014/main" id="{C841E8F7-98EC-496F-E127-EC41B8EFCFB3}"/>
              </a:ext>
            </a:extLst>
          </p:cNvPr>
          <p:cNvSpPr txBox="1"/>
          <p:nvPr/>
        </p:nvSpPr>
        <p:spPr>
          <a:xfrm>
            <a:off x="5197008" y="1169207"/>
            <a:ext cx="6131859" cy="4612353"/>
          </a:xfrm>
          <a:prstGeom prst="rect">
            <a:avLst/>
          </a:prstGeom>
          <a:noFill/>
        </p:spPr>
        <p:txBody>
          <a:bodyPr wrap="square" rtlCol="0">
            <a:spAutoFit/>
          </a:bodyPr>
          <a:lstStyle/>
          <a:p>
            <a:pPr algn="just">
              <a:lnSpc>
                <a:spcPct val="150000"/>
              </a:lnSpc>
            </a:pPr>
            <a:r>
              <a:rPr lang="en-US" dirty="0">
                <a:solidFill>
                  <a:srgbClr val="0000CC"/>
                </a:solidFill>
                <a:latin typeface="Georgia" panose="02040502050405020303" pitchFamily="18" charset="0"/>
              </a:rPr>
              <a:t>The Linnaean system of classification consists of a hierarchy of groupings, called</a:t>
            </a:r>
            <a:r>
              <a:rPr lang="en-US" b="1" dirty="0">
                <a:solidFill>
                  <a:srgbClr val="FF0000"/>
                </a:solidFill>
                <a:latin typeface="Georgia" panose="02040502050405020303" pitchFamily="18" charset="0"/>
              </a:rPr>
              <a:t> taxa </a:t>
            </a:r>
            <a:r>
              <a:rPr lang="en-US" dirty="0">
                <a:solidFill>
                  <a:srgbClr val="0000CC"/>
                </a:solidFill>
                <a:latin typeface="Georgia" panose="02040502050405020303" pitchFamily="18" charset="0"/>
              </a:rPr>
              <a:t>(singular, taxon). </a:t>
            </a:r>
            <a:r>
              <a:rPr lang="en-US" b="1" dirty="0">
                <a:solidFill>
                  <a:srgbClr val="C00000"/>
                </a:solidFill>
                <a:latin typeface="Georgia" panose="02040502050405020303" pitchFamily="18" charset="0"/>
              </a:rPr>
              <a:t>Taxa range from the kingdom to the species.</a:t>
            </a:r>
            <a:r>
              <a:rPr lang="en-US" b="1" dirty="0">
                <a:solidFill>
                  <a:srgbClr val="0000CC"/>
                </a:solidFill>
                <a:latin typeface="Georgia" panose="02040502050405020303" pitchFamily="18" charset="0"/>
              </a:rPr>
              <a:t> </a:t>
            </a:r>
            <a:r>
              <a:rPr lang="en-US" dirty="0">
                <a:solidFill>
                  <a:srgbClr val="0000CC"/>
                </a:solidFill>
                <a:latin typeface="Georgia" panose="02040502050405020303" pitchFamily="18" charset="0"/>
              </a:rPr>
              <a:t>The </a:t>
            </a:r>
            <a:r>
              <a:rPr lang="en-US" b="1" dirty="0">
                <a:solidFill>
                  <a:srgbClr val="FF0000"/>
                </a:solidFill>
                <a:latin typeface="Georgia" panose="02040502050405020303" pitchFamily="18" charset="0"/>
              </a:rPr>
              <a:t>kingdom</a:t>
            </a:r>
            <a:r>
              <a:rPr lang="en-US" dirty="0">
                <a:solidFill>
                  <a:srgbClr val="0000CC"/>
                </a:solidFill>
                <a:latin typeface="Georgia" panose="02040502050405020303" pitchFamily="18" charset="0"/>
              </a:rPr>
              <a:t> is </a:t>
            </a:r>
            <a:r>
              <a:rPr lang="en-US" b="1" dirty="0">
                <a:solidFill>
                  <a:srgbClr val="C00000"/>
                </a:solidFill>
                <a:latin typeface="Georgia" panose="02040502050405020303" pitchFamily="18" charset="0"/>
              </a:rPr>
              <a:t>the largest and most inclusive grouping</a:t>
            </a:r>
            <a:r>
              <a:rPr lang="en-US" dirty="0">
                <a:solidFill>
                  <a:srgbClr val="0000CC"/>
                </a:solidFill>
                <a:latin typeface="Georgia" panose="02040502050405020303" pitchFamily="18" charset="0"/>
              </a:rPr>
              <a:t>. It consists of organisms that share just a few basic similarities. Examples are the plant and animal kingdoms. The </a:t>
            </a:r>
            <a:r>
              <a:rPr lang="en-US" b="1" dirty="0">
                <a:solidFill>
                  <a:srgbClr val="FF0000"/>
                </a:solidFill>
                <a:latin typeface="Georgia" panose="02040502050405020303" pitchFamily="18" charset="0"/>
              </a:rPr>
              <a:t>species</a:t>
            </a:r>
            <a:r>
              <a:rPr lang="en-US" dirty="0">
                <a:solidFill>
                  <a:srgbClr val="0000CC"/>
                </a:solidFill>
                <a:latin typeface="Georgia" panose="02040502050405020303" pitchFamily="18" charset="0"/>
              </a:rPr>
              <a:t> is the smallest and most exclusive grouping. </a:t>
            </a:r>
            <a:r>
              <a:rPr lang="en-US" b="1" dirty="0">
                <a:solidFill>
                  <a:srgbClr val="C00000"/>
                </a:solidFill>
                <a:latin typeface="Georgia" panose="02040502050405020303" pitchFamily="18" charset="0"/>
              </a:rPr>
              <a:t>It consists of organisms that are similar enough to produce fertile offspring together</a:t>
            </a:r>
            <a:r>
              <a:rPr lang="en-US" dirty="0">
                <a:solidFill>
                  <a:srgbClr val="0000CC"/>
                </a:solidFill>
                <a:latin typeface="Georgia" panose="02040502050405020303" pitchFamily="18" charset="0"/>
              </a:rPr>
              <a:t>. </a:t>
            </a:r>
            <a:r>
              <a:rPr lang="en-US" b="1" dirty="0">
                <a:solidFill>
                  <a:srgbClr val="C00000"/>
                </a:solidFill>
                <a:latin typeface="Georgia" panose="02040502050405020303" pitchFamily="18" charset="0"/>
              </a:rPr>
              <a:t>Closely related species are grouped together in a </a:t>
            </a:r>
            <a:r>
              <a:rPr lang="en-US" b="1" dirty="0">
                <a:solidFill>
                  <a:srgbClr val="FF0000"/>
                </a:solidFill>
                <a:latin typeface="Georgia" panose="02040502050405020303" pitchFamily="18" charset="0"/>
              </a:rPr>
              <a:t>genus</a:t>
            </a:r>
            <a:r>
              <a:rPr lang="en-US" dirty="0">
                <a:solidFill>
                  <a:srgbClr val="0000CC"/>
                </a:solidFill>
                <a:latin typeface="Georgia" panose="02040502050405020303" pitchFamily="18" charset="0"/>
              </a:rPr>
              <a:t>.</a:t>
            </a:r>
            <a:endParaRPr lang="en-IN" sz="1400" dirty="0">
              <a:ln w="10160">
                <a:solidFill>
                  <a:schemeClr val="accent5"/>
                </a:solidFill>
                <a:prstDash val="solid"/>
              </a:ln>
              <a:solidFill>
                <a:srgbClr val="FFFFFF"/>
              </a:solidFill>
              <a:latin typeface="Georgia" panose="02040502050405020303" pitchFamily="18" charset="0"/>
            </a:endParaRPr>
          </a:p>
        </p:txBody>
      </p:sp>
    </p:spTree>
    <p:extLst>
      <p:ext uri="{BB962C8B-B14F-4D97-AF65-F5344CB8AC3E}">
        <p14:creationId xmlns:p14="http://schemas.microsoft.com/office/powerpoint/2010/main" val="37577266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F23A73-40AB-D6E5-EB6D-71ACB18A35C3}"/>
              </a:ext>
            </a:extLst>
          </p:cNvPr>
          <p:cNvPicPr>
            <a:picLocks noChangeAspect="1"/>
          </p:cNvPicPr>
          <p:nvPr/>
        </p:nvPicPr>
        <p:blipFill rotWithShape="1">
          <a:blip r:embed="rId2">
            <a:extLst>
              <a:ext uri="{28A0092B-C50C-407E-A947-70E740481C1C}">
                <a14:useLocalDpi xmlns:a14="http://schemas.microsoft.com/office/drawing/2010/main" val="0"/>
              </a:ext>
            </a:extLst>
          </a:blip>
          <a:srcRect l="7470"/>
          <a:stretch/>
        </p:blipFill>
        <p:spPr>
          <a:xfrm>
            <a:off x="927847" y="635092"/>
            <a:ext cx="5047129" cy="5587815"/>
          </a:xfrm>
          <a:prstGeom prst="rect">
            <a:avLst/>
          </a:prstGeom>
        </p:spPr>
      </p:pic>
      <p:pic>
        <p:nvPicPr>
          <p:cNvPr id="7" name="Picture 6">
            <a:extLst>
              <a:ext uri="{FF2B5EF4-FFF2-40B4-BE49-F238E27FC236}">
                <a16:creationId xmlns:a16="http://schemas.microsoft.com/office/drawing/2014/main" id="{DE1099A4-D3F9-F15B-4593-84B9BD557E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635092"/>
            <a:ext cx="5334000" cy="5281614"/>
          </a:xfrm>
          <a:prstGeom prst="rect">
            <a:avLst/>
          </a:prstGeom>
        </p:spPr>
      </p:pic>
    </p:spTree>
    <p:extLst>
      <p:ext uri="{BB962C8B-B14F-4D97-AF65-F5344CB8AC3E}">
        <p14:creationId xmlns:p14="http://schemas.microsoft.com/office/powerpoint/2010/main" val="9807717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A705FB-8EF8-87E9-DC6E-3E82E6FD0BD2}"/>
              </a:ext>
            </a:extLst>
          </p:cNvPr>
          <p:cNvPicPr>
            <a:picLocks noChangeAspect="1"/>
          </p:cNvPicPr>
          <p:nvPr/>
        </p:nvPicPr>
        <p:blipFill rotWithShape="1">
          <a:blip r:embed="rId2">
            <a:extLst>
              <a:ext uri="{28A0092B-C50C-407E-A947-70E740481C1C}">
                <a14:useLocalDpi xmlns:a14="http://schemas.microsoft.com/office/drawing/2010/main" val="0"/>
              </a:ext>
            </a:extLst>
          </a:blip>
          <a:srcRect l="3402"/>
          <a:stretch/>
        </p:blipFill>
        <p:spPr>
          <a:xfrm>
            <a:off x="766482" y="692252"/>
            <a:ext cx="5889812" cy="5399265"/>
          </a:xfrm>
          <a:prstGeom prst="rect">
            <a:avLst/>
          </a:prstGeom>
        </p:spPr>
      </p:pic>
      <p:pic>
        <p:nvPicPr>
          <p:cNvPr id="5" name="Picture 4">
            <a:extLst>
              <a:ext uri="{FF2B5EF4-FFF2-40B4-BE49-F238E27FC236}">
                <a16:creationId xmlns:a16="http://schemas.microsoft.com/office/drawing/2014/main" id="{2D36D27B-ED49-77CD-0D92-7C3745F4DD77}"/>
              </a:ext>
            </a:extLst>
          </p:cNvPr>
          <p:cNvPicPr>
            <a:picLocks noChangeAspect="1"/>
          </p:cNvPicPr>
          <p:nvPr/>
        </p:nvPicPr>
        <p:blipFill rotWithShape="1">
          <a:blip r:embed="rId3">
            <a:extLst>
              <a:ext uri="{28A0092B-C50C-407E-A947-70E740481C1C}">
                <a14:useLocalDpi xmlns:a14="http://schemas.microsoft.com/office/drawing/2010/main" val="0"/>
              </a:ext>
            </a:extLst>
          </a:blip>
          <a:srcRect l="6888"/>
          <a:stretch/>
        </p:blipFill>
        <p:spPr>
          <a:xfrm>
            <a:off x="6804212" y="692252"/>
            <a:ext cx="4621306" cy="5399265"/>
          </a:xfrm>
          <a:prstGeom prst="rect">
            <a:avLst/>
          </a:prstGeom>
        </p:spPr>
      </p:pic>
    </p:spTree>
    <p:extLst>
      <p:ext uri="{BB962C8B-B14F-4D97-AF65-F5344CB8AC3E}">
        <p14:creationId xmlns:p14="http://schemas.microsoft.com/office/powerpoint/2010/main" val="19455041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7BD018-4469-B6C3-B309-64943DB908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5234" y="714415"/>
            <a:ext cx="5451778" cy="5350209"/>
          </a:xfrm>
          <a:prstGeom prst="rect">
            <a:avLst/>
          </a:prstGeom>
        </p:spPr>
      </p:pic>
      <p:pic>
        <p:nvPicPr>
          <p:cNvPr id="5" name="Picture 4">
            <a:extLst>
              <a:ext uri="{FF2B5EF4-FFF2-40B4-BE49-F238E27FC236}">
                <a16:creationId xmlns:a16="http://schemas.microsoft.com/office/drawing/2014/main" id="{64F0321B-AD1D-E7B8-5763-6E9663A7D4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7012" y="714415"/>
            <a:ext cx="4892200" cy="5350209"/>
          </a:xfrm>
          <a:prstGeom prst="rect">
            <a:avLst/>
          </a:prstGeom>
        </p:spPr>
      </p:pic>
    </p:spTree>
    <p:extLst>
      <p:ext uri="{BB962C8B-B14F-4D97-AF65-F5344CB8AC3E}">
        <p14:creationId xmlns:p14="http://schemas.microsoft.com/office/powerpoint/2010/main" val="876831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DE6F86-4ACA-DD18-8F2F-D6274BE0BC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231" y="707675"/>
            <a:ext cx="5689676" cy="5276266"/>
          </a:xfrm>
          <a:prstGeom prst="rect">
            <a:avLst/>
          </a:prstGeom>
        </p:spPr>
      </p:pic>
      <p:pic>
        <p:nvPicPr>
          <p:cNvPr id="5" name="Picture 4">
            <a:extLst>
              <a:ext uri="{FF2B5EF4-FFF2-40B4-BE49-F238E27FC236}">
                <a16:creationId xmlns:a16="http://schemas.microsoft.com/office/drawing/2014/main" id="{1AE20B7C-6D9D-B4CB-E47D-8A1A092C6B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3907" y="707675"/>
            <a:ext cx="5015752" cy="5276266"/>
          </a:xfrm>
          <a:prstGeom prst="rect">
            <a:avLst/>
          </a:prstGeom>
        </p:spPr>
      </p:pic>
    </p:spTree>
    <p:extLst>
      <p:ext uri="{BB962C8B-B14F-4D97-AF65-F5344CB8AC3E}">
        <p14:creationId xmlns:p14="http://schemas.microsoft.com/office/powerpoint/2010/main" val="88314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091655-64A0-C1E9-BDBD-92A9E937D8BD}"/>
              </a:ext>
            </a:extLst>
          </p:cNvPr>
          <p:cNvPicPr>
            <a:picLocks noChangeAspect="1"/>
          </p:cNvPicPr>
          <p:nvPr/>
        </p:nvPicPr>
        <p:blipFill rotWithShape="1">
          <a:blip r:embed="rId2"/>
          <a:srcRect l="39624" t="10457"/>
          <a:stretch/>
        </p:blipFill>
        <p:spPr>
          <a:xfrm>
            <a:off x="828374" y="578225"/>
            <a:ext cx="4702008" cy="5459504"/>
          </a:xfrm>
          <a:prstGeom prst="rect">
            <a:avLst/>
          </a:prstGeom>
        </p:spPr>
      </p:pic>
      <p:pic>
        <p:nvPicPr>
          <p:cNvPr id="7" name="Picture 6">
            <a:extLst>
              <a:ext uri="{FF2B5EF4-FFF2-40B4-BE49-F238E27FC236}">
                <a16:creationId xmlns:a16="http://schemas.microsoft.com/office/drawing/2014/main" id="{164E1B4D-7D49-A37C-3642-CA7E42FF33AD}"/>
              </a:ext>
            </a:extLst>
          </p:cNvPr>
          <p:cNvPicPr>
            <a:picLocks noChangeAspect="1"/>
          </p:cNvPicPr>
          <p:nvPr/>
        </p:nvPicPr>
        <p:blipFill>
          <a:blip r:embed="rId3"/>
          <a:stretch>
            <a:fillRect/>
          </a:stretch>
        </p:blipFill>
        <p:spPr>
          <a:xfrm>
            <a:off x="5530382" y="578225"/>
            <a:ext cx="5833244" cy="5634316"/>
          </a:xfrm>
          <a:prstGeom prst="rect">
            <a:avLst/>
          </a:prstGeom>
        </p:spPr>
      </p:pic>
    </p:spTree>
    <p:extLst>
      <p:ext uri="{BB962C8B-B14F-4D97-AF65-F5344CB8AC3E}">
        <p14:creationId xmlns:p14="http://schemas.microsoft.com/office/powerpoint/2010/main" val="2165737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F4D1AD7-532A-AAF5-5895-BDEB055828C8}"/>
              </a:ext>
            </a:extLst>
          </p:cNvPr>
          <p:cNvSpPr/>
          <p:nvPr/>
        </p:nvSpPr>
        <p:spPr>
          <a:xfrm>
            <a:off x="356347" y="401377"/>
            <a:ext cx="11049000" cy="1384995"/>
          </a:xfrm>
          <a:prstGeom prst="rect">
            <a:avLst/>
          </a:prstGeom>
          <a:ln>
            <a:noFill/>
          </a:ln>
          <a:effectLst>
            <a:glow rad="228600">
              <a:schemeClr val="accent5">
                <a:satMod val="175000"/>
                <a:alpha val="40000"/>
              </a:schemeClr>
            </a:glow>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a:r>
              <a:rPr lang="en-US" sz="4800" b="1" dirty="0">
                <a:solidFill>
                  <a:srgbClr val="FF00FF"/>
                </a:solidFill>
                <a:latin typeface="Algerian" panose="04020705040A02060702" pitchFamily="82" charset="0"/>
                <a:cs typeface="Times New Roman" pitchFamily="18" charset="0"/>
              </a:rPr>
              <a:t> </a:t>
            </a:r>
            <a:r>
              <a:rPr lang="en-US" sz="3600" b="1" dirty="0">
                <a:solidFill>
                  <a:srgbClr val="800080"/>
                </a:solidFill>
                <a:latin typeface="Algerian" panose="04020705040A02060702" pitchFamily="82" charset="0"/>
                <a:cs typeface="Times New Roman" pitchFamily="18" charset="0"/>
              </a:rPr>
              <a:t>unit-I</a:t>
            </a:r>
          </a:p>
          <a:p>
            <a:pPr algn="ctr"/>
            <a:r>
              <a:rPr lang="en-US" sz="3600" b="1" dirty="0">
                <a:solidFill>
                  <a:srgbClr val="FF0066"/>
                </a:solidFill>
                <a:latin typeface="Algerian" panose="04020705040A02060702" pitchFamily="82" charset="0"/>
                <a:cs typeface="Times New Roman" pitchFamily="18" charset="0"/>
              </a:rPr>
              <a:t>Diversity of animal kingdom</a:t>
            </a:r>
          </a:p>
        </p:txBody>
      </p:sp>
      <p:sp>
        <p:nvSpPr>
          <p:cNvPr id="5" name="TextBox 4">
            <a:extLst>
              <a:ext uri="{FF2B5EF4-FFF2-40B4-BE49-F238E27FC236}">
                <a16:creationId xmlns:a16="http://schemas.microsoft.com/office/drawing/2014/main" id="{24A5BF9C-F4D1-2244-0B01-3161CDC9BCC5}"/>
              </a:ext>
            </a:extLst>
          </p:cNvPr>
          <p:cNvSpPr txBox="1"/>
          <p:nvPr/>
        </p:nvSpPr>
        <p:spPr>
          <a:xfrm>
            <a:off x="1147482" y="4427446"/>
            <a:ext cx="10257866" cy="1288366"/>
          </a:xfrm>
          <a:prstGeom prst="rect">
            <a:avLst/>
          </a:prstGeom>
          <a:noFill/>
        </p:spPr>
        <p:txBody>
          <a:bodyPr wrap="square" rtlCol="0">
            <a:spAutoFit/>
          </a:bodyPr>
          <a:lstStyle/>
          <a:p>
            <a:pPr algn="just">
              <a:lnSpc>
                <a:spcPct val="150000"/>
              </a:lnSpc>
            </a:pPr>
            <a:r>
              <a:rPr lang="en-US" b="1" dirty="0">
                <a:solidFill>
                  <a:srgbClr val="0000CC"/>
                </a:solidFill>
                <a:latin typeface="Georgia" panose="02040502050405020303" pitchFamily="18" charset="0"/>
              </a:rPr>
              <a:t>Animal diversity represents the fundamental structural differences between groups of organisms; adaptive diversity represents the smaller differences between species as a result of habitat specialization</a:t>
            </a:r>
            <a:endParaRPr lang="en-US" b="1" dirty="0">
              <a:solidFill>
                <a:srgbClr val="A50021"/>
              </a:solidFill>
              <a:latin typeface="Georgia" panose="02040502050405020303" pitchFamily="18" charset="0"/>
            </a:endParaRPr>
          </a:p>
        </p:txBody>
      </p:sp>
      <p:sp>
        <p:nvSpPr>
          <p:cNvPr id="6" name="TextBox 5">
            <a:extLst>
              <a:ext uri="{FF2B5EF4-FFF2-40B4-BE49-F238E27FC236}">
                <a16:creationId xmlns:a16="http://schemas.microsoft.com/office/drawing/2014/main" id="{81E99824-F054-CF68-26AD-223FBAC52B3C}"/>
              </a:ext>
            </a:extLst>
          </p:cNvPr>
          <p:cNvSpPr txBox="1"/>
          <p:nvPr/>
        </p:nvSpPr>
        <p:spPr>
          <a:xfrm>
            <a:off x="1147482" y="1739683"/>
            <a:ext cx="10257865" cy="2119363"/>
          </a:xfrm>
          <a:prstGeom prst="rect">
            <a:avLst/>
          </a:prstGeom>
          <a:noFill/>
        </p:spPr>
        <p:txBody>
          <a:bodyPr wrap="square" rtlCol="0">
            <a:spAutoFit/>
          </a:bodyPr>
          <a:lstStyle/>
          <a:p>
            <a:pPr algn="just">
              <a:lnSpc>
                <a:spcPct val="150000"/>
              </a:lnSpc>
            </a:pPr>
            <a:r>
              <a:rPr lang="en-US" b="1" dirty="0">
                <a:solidFill>
                  <a:srgbClr val="800080"/>
                </a:solidFill>
                <a:latin typeface="Georgia" panose="02040502050405020303" pitchFamily="18" charset="0"/>
              </a:rPr>
              <a:t>Diversity of Animal kingdom: Linnaeus and the origin of classification, taxonomic characters and reconstruction of phylogeny, Levels of organization-</a:t>
            </a:r>
            <a:r>
              <a:rPr lang="en-US" b="1" dirty="0" err="1">
                <a:solidFill>
                  <a:srgbClr val="800080"/>
                </a:solidFill>
                <a:latin typeface="Georgia" panose="02040502050405020303" pitchFamily="18" charset="0"/>
              </a:rPr>
              <a:t>Unicellularity</a:t>
            </a:r>
            <a:r>
              <a:rPr lang="en-US" b="1" dirty="0">
                <a:solidFill>
                  <a:srgbClr val="800080"/>
                </a:solidFill>
                <a:latin typeface="Georgia" panose="02040502050405020303" pitchFamily="18" charset="0"/>
              </a:rPr>
              <a:t>-multicellularity, Colonization and organization of germ layers-Division of labour and organization of tissues-ectoderm, mesoderm and endoderm-Development of Acoelomate organization-symmetry-symmetry-segmentation and cephalization </a:t>
            </a:r>
          </a:p>
        </p:txBody>
      </p:sp>
      <p:sp>
        <p:nvSpPr>
          <p:cNvPr id="8" name="TextBox 7">
            <a:extLst>
              <a:ext uri="{FF2B5EF4-FFF2-40B4-BE49-F238E27FC236}">
                <a16:creationId xmlns:a16="http://schemas.microsoft.com/office/drawing/2014/main" id="{D774F8C4-4513-710A-8DC9-755ADCFDDD10}"/>
              </a:ext>
            </a:extLst>
          </p:cNvPr>
          <p:cNvSpPr txBox="1"/>
          <p:nvPr/>
        </p:nvSpPr>
        <p:spPr>
          <a:xfrm>
            <a:off x="3368488" y="3843425"/>
            <a:ext cx="6111688" cy="646331"/>
          </a:xfrm>
          <a:prstGeom prst="rect">
            <a:avLst/>
          </a:prstGeom>
          <a:noFill/>
        </p:spPr>
        <p:txBody>
          <a:bodyPr wrap="square">
            <a:spAutoFit/>
          </a:bodyPr>
          <a:lstStyle/>
          <a:p>
            <a:r>
              <a:rPr lang="en-US" sz="3600" b="1" dirty="0">
                <a:solidFill>
                  <a:srgbClr val="FF0066"/>
                </a:solidFill>
                <a:latin typeface="Algerian" panose="04020705040A02060702" pitchFamily="82" charset="0"/>
                <a:cs typeface="Times New Roman" pitchFamily="18" charset="0"/>
              </a:rPr>
              <a:t>animal DIVERSITY</a:t>
            </a:r>
            <a:endParaRPr lang="en-IN" sz="3600" dirty="0"/>
          </a:p>
        </p:txBody>
      </p:sp>
    </p:spTree>
    <p:extLst>
      <p:ext uri="{BB962C8B-B14F-4D97-AF65-F5344CB8AC3E}">
        <p14:creationId xmlns:p14="http://schemas.microsoft.com/office/powerpoint/2010/main" val="29153805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42C630-D177-34CC-0888-44728C475FA0}"/>
              </a:ext>
            </a:extLst>
          </p:cNvPr>
          <p:cNvPicPr>
            <a:picLocks noChangeAspect="1"/>
          </p:cNvPicPr>
          <p:nvPr/>
        </p:nvPicPr>
        <p:blipFill rotWithShape="1">
          <a:blip r:embed="rId2"/>
          <a:srcRect l="5514" t="4706" r="4375" b="11568"/>
          <a:stretch/>
        </p:blipFill>
        <p:spPr>
          <a:xfrm>
            <a:off x="602876" y="558052"/>
            <a:ext cx="10986247" cy="5741896"/>
          </a:xfrm>
          <a:prstGeom prst="rect">
            <a:avLst/>
          </a:prstGeom>
        </p:spPr>
      </p:pic>
    </p:spTree>
    <p:extLst>
      <p:ext uri="{BB962C8B-B14F-4D97-AF65-F5344CB8AC3E}">
        <p14:creationId xmlns:p14="http://schemas.microsoft.com/office/powerpoint/2010/main" val="29422150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CF8B650-F489-6362-49E9-13A4670A9109}"/>
              </a:ext>
            </a:extLst>
          </p:cNvPr>
          <p:cNvSpPr txBox="1"/>
          <p:nvPr/>
        </p:nvSpPr>
        <p:spPr>
          <a:xfrm>
            <a:off x="909919" y="1550661"/>
            <a:ext cx="10313895" cy="4612353"/>
          </a:xfrm>
          <a:prstGeom prst="rect">
            <a:avLst/>
          </a:prstGeom>
          <a:noFill/>
        </p:spPr>
        <p:txBody>
          <a:bodyPr wrap="square" rtlCol="0">
            <a:spAutoFit/>
          </a:bodyPr>
          <a:lstStyle/>
          <a:p>
            <a:pPr algn="just">
              <a:lnSpc>
                <a:spcPct val="150000"/>
              </a:lnSpc>
            </a:pPr>
            <a:r>
              <a:rPr lang="en-US" dirty="0">
                <a:solidFill>
                  <a:srgbClr val="0000CC"/>
                </a:solidFill>
                <a:latin typeface="Georgia" panose="02040502050405020303" pitchFamily="18" charset="0"/>
              </a:rPr>
              <a:t>A taxonomic characteristic may be defined </a:t>
            </a:r>
            <a:r>
              <a:rPr lang="en-US" b="1" dirty="0">
                <a:solidFill>
                  <a:srgbClr val="FF0000"/>
                </a:solidFill>
                <a:latin typeface="Georgia" panose="02040502050405020303" pitchFamily="18" charset="0"/>
              </a:rPr>
              <a:t>as any expressed attribute of an organism that can be evaluated and that has two or more discontinuous states or conditions</a:t>
            </a:r>
            <a:r>
              <a:rPr lang="en-US" dirty="0">
                <a:solidFill>
                  <a:srgbClr val="0000CC"/>
                </a:solidFill>
                <a:latin typeface="Georgia" panose="02040502050405020303" pitchFamily="18" charset="0"/>
              </a:rPr>
              <a:t>. The taxonomic value of a characteristic is increased if the biological significance of the characteristic has been determined. </a:t>
            </a:r>
          </a:p>
          <a:p>
            <a:pPr algn="just">
              <a:lnSpc>
                <a:spcPct val="150000"/>
              </a:lnSpc>
            </a:pPr>
            <a:r>
              <a:rPr lang="en-US" b="1" dirty="0">
                <a:solidFill>
                  <a:srgbClr val="FF0066"/>
                </a:solidFill>
                <a:latin typeface="Georgia" panose="02040502050405020303" pitchFamily="18" charset="0"/>
              </a:rPr>
              <a:t>KINDS OF CHARECTERS</a:t>
            </a:r>
          </a:p>
          <a:p>
            <a:pPr marL="285750" indent="-285750" algn="just">
              <a:lnSpc>
                <a:spcPct val="150000"/>
              </a:lnSpc>
              <a:buFont typeface="Wingdings" panose="05000000000000000000" pitchFamily="2" charset="2"/>
              <a:buChar char="ü"/>
            </a:pPr>
            <a:r>
              <a:rPr lang="en-US" dirty="0">
                <a:solidFill>
                  <a:srgbClr val="0000CC"/>
                </a:solidFill>
                <a:latin typeface="Georgia" panose="02040502050405020303" pitchFamily="18" charset="0"/>
              </a:rPr>
              <a:t>Morphological characters</a:t>
            </a:r>
          </a:p>
          <a:p>
            <a:pPr marL="285750" indent="-285750" algn="just">
              <a:lnSpc>
                <a:spcPct val="150000"/>
              </a:lnSpc>
              <a:buFont typeface="Wingdings" panose="05000000000000000000" pitchFamily="2" charset="2"/>
              <a:buChar char="ü"/>
            </a:pPr>
            <a:r>
              <a:rPr lang="en-US" dirty="0">
                <a:solidFill>
                  <a:srgbClr val="0000CC"/>
                </a:solidFill>
                <a:latin typeface="Georgia" panose="02040502050405020303" pitchFamily="18" charset="0"/>
              </a:rPr>
              <a:t>Physiological characters</a:t>
            </a:r>
          </a:p>
          <a:p>
            <a:pPr marL="285750" indent="-285750" algn="just">
              <a:lnSpc>
                <a:spcPct val="150000"/>
              </a:lnSpc>
              <a:buFont typeface="Wingdings" panose="05000000000000000000" pitchFamily="2" charset="2"/>
              <a:buChar char="ü"/>
            </a:pPr>
            <a:r>
              <a:rPr lang="en-US" dirty="0">
                <a:solidFill>
                  <a:srgbClr val="0000CC"/>
                </a:solidFill>
                <a:latin typeface="Georgia" panose="02040502050405020303" pitchFamily="18" charset="0"/>
              </a:rPr>
              <a:t>Ecological characters</a:t>
            </a:r>
          </a:p>
          <a:p>
            <a:pPr marL="285750" indent="-285750" algn="just">
              <a:lnSpc>
                <a:spcPct val="150000"/>
              </a:lnSpc>
              <a:buFont typeface="Wingdings" panose="05000000000000000000" pitchFamily="2" charset="2"/>
              <a:buChar char="ü"/>
            </a:pPr>
            <a:r>
              <a:rPr lang="en-US" dirty="0">
                <a:solidFill>
                  <a:srgbClr val="0000CC"/>
                </a:solidFill>
                <a:latin typeface="Georgia" panose="02040502050405020303" pitchFamily="18" charset="0"/>
              </a:rPr>
              <a:t>Behavioral characters</a:t>
            </a:r>
          </a:p>
          <a:p>
            <a:pPr marL="285750" indent="-285750" algn="just">
              <a:lnSpc>
                <a:spcPct val="150000"/>
              </a:lnSpc>
              <a:buFont typeface="Wingdings" panose="05000000000000000000" pitchFamily="2" charset="2"/>
              <a:buChar char="ü"/>
            </a:pPr>
            <a:r>
              <a:rPr lang="en-US" dirty="0">
                <a:solidFill>
                  <a:srgbClr val="0000CC"/>
                </a:solidFill>
                <a:latin typeface="Georgia" panose="02040502050405020303" pitchFamily="18" charset="0"/>
              </a:rPr>
              <a:t>Geographical characters</a:t>
            </a:r>
          </a:p>
          <a:p>
            <a:pPr marL="285750" indent="-285750" algn="just">
              <a:lnSpc>
                <a:spcPct val="150000"/>
              </a:lnSpc>
              <a:buFont typeface="Wingdings" panose="05000000000000000000" pitchFamily="2" charset="2"/>
              <a:buChar char="ü"/>
            </a:pPr>
            <a:r>
              <a:rPr lang="en-US" dirty="0">
                <a:solidFill>
                  <a:srgbClr val="0000CC"/>
                </a:solidFill>
                <a:latin typeface="Georgia" panose="02040502050405020303" pitchFamily="18" charset="0"/>
              </a:rPr>
              <a:t>Molecular characters</a:t>
            </a:r>
          </a:p>
        </p:txBody>
      </p:sp>
      <p:sp>
        <p:nvSpPr>
          <p:cNvPr id="5" name="TextBox 4">
            <a:extLst>
              <a:ext uri="{FF2B5EF4-FFF2-40B4-BE49-F238E27FC236}">
                <a16:creationId xmlns:a16="http://schemas.microsoft.com/office/drawing/2014/main" id="{8997C619-5948-2FB4-A564-530E0004B71C}"/>
              </a:ext>
            </a:extLst>
          </p:cNvPr>
          <p:cNvSpPr txBox="1"/>
          <p:nvPr/>
        </p:nvSpPr>
        <p:spPr>
          <a:xfrm>
            <a:off x="699248" y="596554"/>
            <a:ext cx="10582833" cy="954107"/>
          </a:xfrm>
          <a:prstGeom prst="rect">
            <a:avLst/>
          </a:prstGeom>
          <a:noFill/>
        </p:spPr>
        <p:txBody>
          <a:bodyPr wrap="square" rtlCol="0">
            <a:spAutoFit/>
          </a:bodyPr>
          <a:lstStyle/>
          <a:p>
            <a:pPr algn="ctr"/>
            <a:r>
              <a:rPr lang="en-US" sz="2800" b="1" dirty="0">
                <a:solidFill>
                  <a:srgbClr val="C00000"/>
                </a:solidFill>
                <a:latin typeface="Georgia" panose="02040502050405020303" pitchFamily="18" charset="0"/>
              </a:rPr>
              <a:t>TAXONOMIC CHARACTERS AND RECONSTRUCTION OF PHYLOGENY</a:t>
            </a:r>
            <a:endParaRPr lang="en-IN" sz="2800" b="1" dirty="0">
              <a:ln w="10160">
                <a:solidFill>
                  <a:schemeClr val="accent5"/>
                </a:solidFill>
                <a:prstDash val="solid"/>
              </a:ln>
              <a:solidFill>
                <a:srgbClr val="C00000"/>
              </a:solidFill>
              <a:effectLst>
                <a:outerShdw blurRad="38100" dist="22860" dir="5400000" algn="tl" rotWithShape="0">
                  <a:srgbClr val="000000">
                    <a:alpha val="30000"/>
                  </a:srgbClr>
                </a:outerShdw>
              </a:effectLst>
              <a:latin typeface="Georgia" panose="02040502050405020303" pitchFamily="18" charset="0"/>
            </a:endParaRPr>
          </a:p>
        </p:txBody>
      </p:sp>
    </p:spTree>
    <p:extLst>
      <p:ext uri="{BB962C8B-B14F-4D97-AF65-F5344CB8AC3E}">
        <p14:creationId xmlns:p14="http://schemas.microsoft.com/office/powerpoint/2010/main" val="23440297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200C572-D4D9-A84D-D9C3-7B0F186684D9}"/>
              </a:ext>
            </a:extLst>
          </p:cNvPr>
          <p:cNvSpPr txBox="1"/>
          <p:nvPr/>
        </p:nvSpPr>
        <p:spPr>
          <a:xfrm>
            <a:off x="818029" y="499576"/>
            <a:ext cx="4533900" cy="5858848"/>
          </a:xfrm>
          <a:prstGeom prst="rect">
            <a:avLst/>
          </a:prstGeom>
          <a:noFill/>
        </p:spPr>
        <p:txBody>
          <a:bodyPr wrap="square" rtlCol="0">
            <a:spAutoFit/>
          </a:bodyPr>
          <a:lstStyle/>
          <a:p>
            <a:pPr algn="just">
              <a:lnSpc>
                <a:spcPct val="150000"/>
              </a:lnSpc>
            </a:pPr>
            <a:r>
              <a:rPr lang="en-US" b="1" dirty="0">
                <a:solidFill>
                  <a:srgbClr val="FF0066"/>
                </a:solidFill>
                <a:latin typeface="Georgia" panose="02040502050405020303" pitchFamily="18" charset="0"/>
              </a:rPr>
              <a:t>Morphological characters</a:t>
            </a:r>
          </a:p>
          <a:p>
            <a:pPr algn="just">
              <a:lnSpc>
                <a:spcPct val="150000"/>
              </a:lnSpc>
            </a:pPr>
            <a:r>
              <a:rPr lang="en-US" dirty="0">
                <a:solidFill>
                  <a:srgbClr val="0000CC"/>
                </a:solidFill>
                <a:latin typeface="Georgia" panose="02040502050405020303" pitchFamily="18" charset="0"/>
              </a:rPr>
              <a:t>General external morphology</a:t>
            </a:r>
          </a:p>
          <a:p>
            <a:pPr algn="just">
              <a:lnSpc>
                <a:spcPct val="150000"/>
              </a:lnSpc>
            </a:pPr>
            <a:r>
              <a:rPr lang="en-US" dirty="0">
                <a:solidFill>
                  <a:srgbClr val="0000CC"/>
                </a:solidFill>
                <a:latin typeface="Georgia" panose="02040502050405020303" pitchFamily="18" charset="0"/>
              </a:rPr>
              <a:t>Special structures (e.g. genitalia)</a:t>
            </a:r>
          </a:p>
          <a:p>
            <a:pPr algn="just">
              <a:lnSpc>
                <a:spcPct val="150000"/>
              </a:lnSpc>
            </a:pPr>
            <a:r>
              <a:rPr lang="en-US" dirty="0">
                <a:solidFill>
                  <a:srgbClr val="0000CC"/>
                </a:solidFill>
                <a:latin typeface="Georgia" panose="02040502050405020303" pitchFamily="18" charset="0"/>
              </a:rPr>
              <a:t>Internal morphology (anatomy)</a:t>
            </a:r>
          </a:p>
          <a:p>
            <a:pPr algn="just">
              <a:lnSpc>
                <a:spcPct val="150000"/>
              </a:lnSpc>
            </a:pPr>
            <a:r>
              <a:rPr lang="en-US" dirty="0">
                <a:solidFill>
                  <a:srgbClr val="0000CC"/>
                </a:solidFill>
                <a:latin typeface="Georgia" panose="02040502050405020303" pitchFamily="18" charset="0"/>
              </a:rPr>
              <a:t>Embryology</a:t>
            </a:r>
          </a:p>
          <a:p>
            <a:pPr algn="just">
              <a:lnSpc>
                <a:spcPct val="150000"/>
              </a:lnSpc>
            </a:pPr>
            <a:r>
              <a:rPr lang="en-US" dirty="0">
                <a:solidFill>
                  <a:srgbClr val="0000CC"/>
                </a:solidFill>
                <a:latin typeface="Georgia" panose="02040502050405020303" pitchFamily="18" charset="0"/>
              </a:rPr>
              <a:t>Karyology and other cytological factors</a:t>
            </a:r>
          </a:p>
          <a:p>
            <a:pPr algn="just">
              <a:lnSpc>
                <a:spcPct val="150000"/>
              </a:lnSpc>
            </a:pPr>
            <a:r>
              <a:rPr lang="en-US" b="1" dirty="0">
                <a:solidFill>
                  <a:srgbClr val="FF0066"/>
                </a:solidFill>
                <a:latin typeface="Georgia" panose="02040502050405020303" pitchFamily="18" charset="0"/>
              </a:rPr>
              <a:t>Physiological characters</a:t>
            </a:r>
          </a:p>
          <a:p>
            <a:pPr algn="just">
              <a:lnSpc>
                <a:spcPct val="150000"/>
              </a:lnSpc>
            </a:pPr>
            <a:r>
              <a:rPr lang="en-US" dirty="0">
                <a:solidFill>
                  <a:srgbClr val="0000CC"/>
                </a:solidFill>
                <a:latin typeface="Georgia" panose="02040502050405020303" pitchFamily="18" charset="0"/>
              </a:rPr>
              <a:t>Metabolic factors</a:t>
            </a:r>
          </a:p>
          <a:p>
            <a:pPr algn="just">
              <a:lnSpc>
                <a:spcPct val="150000"/>
              </a:lnSpc>
            </a:pPr>
            <a:r>
              <a:rPr lang="en-US" dirty="0">
                <a:solidFill>
                  <a:srgbClr val="0000CC"/>
                </a:solidFill>
                <a:latin typeface="Georgia" panose="02040502050405020303" pitchFamily="18" charset="0"/>
              </a:rPr>
              <a:t>Body secretions</a:t>
            </a:r>
          </a:p>
          <a:p>
            <a:pPr algn="just">
              <a:lnSpc>
                <a:spcPct val="150000"/>
              </a:lnSpc>
            </a:pPr>
            <a:r>
              <a:rPr lang="en-US" dirty="0">
                <a:solidFill>
                  <a:srgbClr val="0000CC"/>
                </a:solidFill>
                <a:latin typeface="Georgia" panose="02040502050405020303" pitchFamily="18" charset="0"/>
              </a:rPr>
              <a:t>Genic sterility factors</a:t>
            </a:r>
          </a:p>
          <a:p>
            <a:pPr algn="just">
              <a:lnSpc>
                <a:spcPct val="150000"/>
              </a:lnSpc>
            </a:pPr>
            <a:r>
              <a:rPr lang="en-US" b="1" dirty="0">
                <a:solidFill>
                  <a:srgbClr val="FF0066"/>
                </a:solidFill>
                <a:latin typeface="Georgia" panose="02040502050405020303" pitchFamily="18" charset="0"/>
              </a:rPr>
              <a:t>Ecological characters</a:t>
            </a:r>
          </a:p>
          <a:p>
            <a:pPr algn="just">
              <a:lnSpc>
                <a:spcPct val="150000"/>
              </a:lnSpc>
            </a:pPr>
            <a:r>
              <a:rPr lang="en-US" dirty="0">
                <a:solidFill>
                  <a:srgbClr val="0000CC"/>
                </a:solidFill>
                <a:latin typeface="Georgia" panose="02040502050405020303" pitchFamily="18" charset="0"/>
              </a:rPr>
              <a:t>Habit and habitats</a:t>
            </a:r>
          </a:p>
          <a:p>
            <a:pPr algn="just">
              <a:lnSpc>
                <a:spcPct val="150000"/>
              </a:lnSpc>
            </a:pPr>
            <a:r>
              <a:rPr lang="en-US" dirty="0">
                <a:solidFill>
                  <a:srgbClr val="0000CC"/>
                </a:solidFill>
                <a:latin typeface="Georgia" panose="02040502050405020303" pitchFamily="18" charset="0"/>
              </a:rPr>
              <a:t>Food, Parasites and hosts</a:t>
            </a:r>
          </a:p>
          <a:p>
            <a:pPr algn="just">
              <a:lnSpc>
                <a:spcPct val="150000"/>
              </a:lnSpc>
            </a:pPr>
            <a:r>
              <a:rPr lang="en-US" dirty="0">
                <a:solidFill>
                  <a:srgbClr val="0000CC"/>
                </a:solidFill>
                <a:latin typeface="Georgia" panose="02040502050405020303" pitchFamily="18" charset="0"/>
              </a:rPr>
              <a:t>Seasonal variations</a:t>
            </a:r>
          </a:p>
        </p:txBody>
      </p:sp>
      <p:sp>
        <p:nvSpPr>
          <p:cNvPr id="3" name="TextBox 2">
            <a:extLst>
              <a:ext uri="{FF2B5EF4-FFF2-40B4-BE49-F238E27FC236}">
                <a16:creationId xmlns:a16="http://schemas.microsoft.com/office/drawing/2014/main" id="{C7A094D6-E277-41C9-E716-32DD06ADFEE7}"/>
              </a:ext>
            </a:extLst>
          </p:cNvPr>
          <p:cNvSpPr txBox="1"/>
          <p:nvPr/>
        </p:nvSpPr>
        <p:spPr>
          <a:xfrm>
            <a:off x="5755341" y="499576"/>
            <a:ext cx="6118412" cy="5858848"/>
          </a:xfrm>
          <a:prstGeom prst="rect">
            <a:avLst/>
          </a:prstGeom>
          <a:noFill/>
        </p:spPr>
        <p:txBody>
          <a:bodyPr wrap="square" rtlCol="0">
            <a:spAutoFit/>
          </a:bodyPr>
          <a:lstStyle/>
          <a:p>
            <a:pPr algn="just">
              <a:lnSpc>
                <a:spcPct val="150000"/>
              </a:lnSpc>
            </a:pPr>
            <a:r>
              <a:rPr lang="en-US" b="1" dirty="0">
                <a:solidFill>
                  <a:srgbClr val="FF0066"/>
                </a:solidFill>
                <a:latin typeface="Georgia" panose="02040502050405020303" pitchFamily="18" charset="0"/>
              </a:rPr>
              <a:t>Behavioral characters</a:t>
            </a:r>
          </a:p>
          <a:p>
            <a:pPr algn="just">
              <a:lnSpc>
                <a:spcPct val="150000"/>
              </a:lnSpc>
            </a:pPr>
            <a:r>
              <a:rPr lang="en-US" dirty="0">
                <a:solidFill>
                  <a:srgbClr val="0000CC"/>
                </a:solidFill>
                <a:latin typeface="Georgia" panose="02040502050405020303" pitchFamily="18" charset="0"/>
              </a:rPr>
              <a:t>Courtship and other ethological isolating mechanisms</a:t>
            </a:r>
          </a:p>
          <a:p>
            <a:pPr algn="just">
              <a:lnSpc>
                <a:spcPct val="150000"/>
              </a:lnSpc>
            </a:pPr>
            <a:r>
              <a:rPr lang="en-US" dirty="0">
                <a:solidFill>
                  <a:srgbClr val="0000CC"/>
                </a:solidFill>
                <a:latin typeface="Georgia" panose="02040502050405020303" pitchFamily="18" charset="0"/>
              </a:rPr>
              <a:t>Other behavior patterns</a:t>
            </a:r>
          </a:p>
          <a:p>
            <a:pPr algn="just">
              <a:lnSpc>
                <a:spcPct val="150000"/>
              </a:lnSpc>
            </a:pPr>
            <a:r>
              <a:rPr lang="en-US" b="1" dirty="0">
                <a:solidFill>
                  <a:srgbClr val="FF0066"/>
                </a:solidFill>
                <a:latin typeface="Georgia" panose="02040502050405020303" pitchFamily="18" charset="0"/>
              </a:rPr>
              <a:t>Geographic characters</a:t>
            </a:r>
          </a:p>
          <a:p>
            <a:pPr algn="just">
              <a:lnSpc>
                <a:spcPct val="150000"/>
              </a:lnSpc>
            </a:pPr>
            <a:r>
              <a:rPr lang="en-US" dirty="0">
                <a:solidFill>
                  <a:srgbClr val="0000CC"/>
                </a:solidFill>
                <a:latin typeface="Georgia" panose="02040502050405020303" pitchFamily="18" charset="0"/>
              </a:rPr>
              <a:t>General biogeographic distribution patterns</a:t>
            </a:r>
          </a:p>
          <a:p>
            <a:pPr algn="just">
              <a:lnSpc>
                <a:spcPct val="150000"/>
              </a:lnSpc>
            </a:pPr>
            <a:r>
              <a:rPr lang="en-US" dirty="0">
                <a:solidFill>
                  <a:srgbClr val="0000CC"/>
                </a:solidFill>
                <a:latin typeface="Georgia" panose="02040502050405020303" pitchFamily="18" charset="0"/>
              </a:rPr>
              <a:t>Sympatric-allopatric relationship of populations</a:t>
            </a:r>
          </a:p>
          <a:p>
            <a:pPr algn="just">
              <a:lnSpc>
                <a:spcPct val="150000"/>
              </a:lnSpc>
            </a:pPr>
            <a:r>
              <a:rPr lang="en-US" b="1" dirty="0">
                <a:solidFill>
                  <a:srgbClr val="FF0066"/>
                </a:solidFill>
                <a:latin typeface="Georgia" panose="02040502050405020303" pitchFamily="18" charset="0"/>
              </a:rPr>
              <a:t>Molecular characters</a:t>
            </a:r>
          </a:p>
          <a:p>
            <a:pPr algn="just">
              <a:lnSpc>
                <a:spcPct val="150000"/>
              </a:lnSpc>
            </a:pPr>
            <a:r>
              <a:rPr lang="en-US" dirty="0">
                <a:solidFill>
                  <a:srgbClr val="0000CC"/>
                </a:solidFill>
                <a:latin typeface="Georgia" panose="02040502050405020303" pitchFamily="18" charset="0"/>
              </a:rPr>
              <a:t>Immunological distance</a:t>
            </a:r>
          </a:p>
          <a:p>
            <a:pPr algn="just">
              <a:lnSpc>
                <a:spcPct val="150000"/>
              </a:lnSpc>
            </a:pPr>
            <a:r>
              <a:rPr lang="en-US" dirty="0">
                <a:solidFill>
                  <a:srgbClr val="0000CC"/>
                </a:solidFill>
                <a:latin typeface="Georgia" panose="02040502050405020303" pitchFamily="18" charset="0"/>
              </a:rPr>
              <a:t>Electrophoretic differences</a:t>
            </a:r>
          </a:p>
          <a:p>
            <a:pPr algn="just">
              <a:lnSpc>
                <a:spcPct val="150000"/>
              </a:lnSpc>
            </a:pPr>
            <a:r>
              <a:rPr lang="en-US" dirty="0">
                <a:solidFill>
                  <a:srgbClr val="0000CC"/>
                </a:solidFill>
                <a:latin typeface="Georgia" panose="02040502050405020303" pitchFamily="18" charset="0"/>
              </a:rPr>
              <a:t>Amino acid sequences of proteins</a:t>
            </a:r>
          </a:p>
          <a:p>
            <a:pPr algn="just">
              <a:lnSpc>
                <a:spcPct val="150000"/>
              </a:lnSpc>
            </a:pPr>
            <a:r>
              <a:rPr lang="en-US" dirty="0">
                <a:solidFill>
                  <a:srgbClr val="0000CC"/>
                </a:solidFill>
                <a:latin typeface="Georgia" panose="02040502050405020303" pitchFamily="18" charset="0"/>
              </a:rPr>
              <a:t>DNA hybridization</a:t>
            </a:r>
          </a:p>
          <a:p>
            <a:pPr algn="just">
              <a:lnSpc>
                <a:spcPct val="150000"/>
              </a:lnSpc>
            </a:pPr>
            <a:r>
              <a:rPr lang="en-US" dirty="0">
                <a:solidFill>
                  <a:srgbClr val="0000CC"/>
                </a:solidFill>
                <a:latin typeface="Georgia" panose="02040502050405020303" pitchFamily="18" charset="0"/>
              </a:rPr>
              <a:t>DNA and RNA sequences</a:t>
            </a:r>
          </a:p>
          <a:p>
            <a:pPr algn="just">
              <a:lnSpc>
                <a:spcPct val="150000"/>
              </a:lnSpc>
            </a:pPr>
            <a:r>
              <a:rPr lang="en-US" dirty="0">
                <a:solidFill>
                  <a:srgbClr val="0000CC"/>
                </a:solidFill>
                <a:latin typeface="Georgia" panose="02040502050405020303" pitchFamily="18" charset="0"/>
              </a:rPr>
              <a:t>Restriction endonuclease analyses</a:t>
            </a:r>
          </a:p>
          <a:p>
            <a:pPr algn="just">
              <a:lnSpc>
                <a:spcPct val="150000"/>
              </a:lnSpc>
            </a:pPr>
            <a:r>
              <a:rPr lang="en-US" dirty="0">
                <a:solidFill>
                  <a:srgbClr val="0000CC"/>
                </a:solidFill>
                <a:latin typeface="Georgia" panose="02040502050405020303" pitchFamily="18" charset="0"/>
              </a:rPr>
              <a:t>Other molecular differences</a:t>
            </a:r>
          </a:p>
        </p:txBody>
      </p:sp>
    </p:spTree>
    <p:extLst>
      <p:ext uri="{BB962C8B-B14F-4D97-AF65-F5344CB8AC3E}">
        <p14:creationId xmlns:p14="http://schemas.microsoft.com/office/powerpoint/2010/main" val="30709684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A5CEBC3-A70E-CE9C-B397-E194884EF36B}"/>
              </a:ext>
            </a:extLst>
          </p:cNvPr>
          <p:cNvSpPr txBox="1"/>
          <p:nvPr/>
        </p:nvSpPr>
        <p:spPr>
          <a:xfrm>
            <a:off x="911037" y="707325"/>
            <a:ext cx="5326156" cy="5443350"/>
          </a:xfrm>
          <a:prstGeom prst="rect">
            <a:avLst/>
          </a:prstGeom>
          <a:noFill/>
        </p:spPr>
        <p:txBody>
          <a:bodyPr wrap="square" rtlCol="0">
            <a:spAutoFit/>
          </a:bodyPr>
          <a:lstStyle/>
          <a:p>
            <a:pPr algn="just">
              <a:lnSpc>
                <a:spcPct val="150000"/>
              </a:lnSpc>
            </a:pPr>
            <a:r>
              <a:rPr lang="en-US" b="1" dirty="0">
                <a:solidFill>
                  <a:srgbClr val="FF0066"/>
                </a:solidFill>
                <a:latin typeface="Georgia" panose="02040502050405020303" pitchFamily="18" charset="0"/>
              </a:rPr>
              <a:t>PHYLOGENY RECONSTRUCTION</a:t>
            </a:r>
          </a:p>
          <a:p>
            <a:pPr algn="just">
              <a:lnSpc>
                <a:spcPct val="150000"/>
              </a:lnSpc>
            </a:pPr>
            <a:r>
              <a:rPr lang="en-US" dirty="0">
                <a:solidFill>
                  <a:srgbClr val="0000CC"/>
                </a:solidFill>
                <a:latin typeface="Georgia" panose="02040502050405020303" pitchFamily="18" charset="0"/>
              </a:rPr>
              <a:t>A phylogeny is the evolutionary history of a group of entities. Given that this can only truly be known in exceptional circumstances, </a:t>
            </a:r>
            <a:r>
              <a:rPr lang="en-US" dirty="0">
                <a:solidFill>
                  <a:srgbClr val="C00000"/>
                </a:solidFill>
                <a:latin typeface="Georgia" panose="02040502050405020303" pitchFamily="18" charset="0"/>
              </a:rPr>
              <a:t>the main aim of phylogeny reconstruction is to describe evolutionary relationships in terms of relative recency of common ancestry</a:t>
            </a:r>
            <a:r>
              <a:rPr lang="en-US" dirty="0">
                <a:solidFill>
                  <a:srgbClr val="0000CC"/>
                </a:solidFill>
                <a:latin typeface="Georgia" panose="02040502050405020303" pitchFamily="18" charset="0"/>
              </a:rPr>
              <a:t>. Four inference methods based on three optimization criteria are commonly used to reconstruct evolutionary history from molecular data: </a:t>
            </a:r>
            <a:r>
              <a:rPr lang="en-US" b="1" dirty="0">
                <a:solidFill>
                  <a:srgbClr val="FF0000"/>
                </a:solidFill>
                <a:latin typeface="Georgia" panose="02040502050405020303" pitchFamily="18" charset="0"/>
              </a:rPr>
              <a:t>neighbor joining </a:t>
            </a:r>
            <a:r>
              <a:rPr lang="en-US" dirty="0">
                <a:solidFill>
                  <a:srgbClr val="0000CC"/>
                </a:solidFill>
                <a:latin typeface="Georgia" panose="02040502050405020303" pitchFamily="18" charset="0"/>
              </a:rPr>
              <a:t>(NJ), </a:t>
            </a:r>
            <a:r>
              <a:rPr lang="en-US" b="1" dirty="0">
                <a:solidFill>
                  <a:srgbClr val="FF0000"/>
                </a:solidFill>
                <a:latin typeface="Georgia" panose="02040502050405020303" pitchFamily="18" charset="0"/>
              </a:rPr>
              <a:t>minimum evolution </a:t>
            </a:r>
            <a:r>
              <a:rPr lang="en-US" dirty="0">
                <a:solidFill>
                  <a:srgbClr val="0000CC"/>
                </a:solidFill>
                <a:latin typeface="Georgia" panose="02040502050405020303" pitchFamily="18" charset="0"/>
              </a:rPr>
              <a:t>(ME), </a:t>
            </a:r>
            <a:r>
              <a:rPr lang="en-US" b="1" dirty="0">
                <a:solidFill>
                  <a:srgbClr val="FF0000"/>
                </a:solidFill>
                <a:latin typeface="Georgia" panose="02040502050405020303" pitchFamily="18" charset="0"/>
              </a:rPr>
              <a:t>maximum parsimony </a:t>
            </a:r>
            <a:r>
              <a:rPr lang="en-US" dirty="0">
                <a:solidFill>
                  <a:srgbClr val="0000CC"/>
                </a:solidFill>
                <a:latin typeface="Georgia" panose="02040502050405020303" pitchFamily="18" charset="0"/>
              </a:rPr>
              <a:t>(MP), and </a:t>
            </a:r>
            <a:r>
              <a:rPr lang="en-US" b="1" dirty="0">
                <a:solidFill>
                  <a:srgbClr val="FF0000"/>
                </a:solidFill>
                <a:latin typeface="Georgia" panose="02040502050405020303" pitchFamily="18" charset="0"/>
              </a:rPr>
              <a:t>maximum likelihood </a:t>
            </a:r>
            <a:r>
              <a:rPr lang="en-US" dirty="0">
                <a:solidFill>
                  <a:srgbClr val="0000CC"/>
                </a:solidFill>
                <a:latin typeface="Georgia" panose="02040502050405020303" pitchFamily="18" charset="0"/>
              </a:rPr>
              <a:t>(ML). </a:t>
            </a:r>
          </a:p>
        </p:txBody>
      </p:sp>
      <p:pic>
        <p:nvPicPr>
          <p:cNvPr id="3" name="Picture 2">
            <a:extLst>
              <a:ext uri="{FF2B5EF4-FFF2-40B4-BE49-F238E27FC236}">
                <a16:creationId xmlns:a16="http://schemas.microsoft.com/office/drawing/2014/main" id="{F71F3B46-668E-E97A-2D71-96C96158E4AB}"/>
              </a:ext>
            </a:extLst>
          </p:cNvPr>
          <p:cNvPicPr>
            <a:picLocks noChangeAspect="1"/>
          </p:cNvPicPr>
          <p:nvPr/>
        </p:nvPicPr>
        <p:blipFill rotWithShape="1">
          <a:blip r:embed="rId2"/>
          <a:srcRect l="13616" t="8972" r="15403" b="21569"/>
          <a:stretch/>
        </p:blipFill>
        <p:spPr>
          <a:xfrm>
            <a:off x="6237193" y="914398"/>
            <a:ext cx="5326156" cy="4061013"/>
          </a:xfrm>
          <a:prstGeom prst="rect">
            <a:avLst/>
          </a:prstGeom>
        </p:spPr>
      </p:pic>
      <p:sp>
        <p:nvSpPr>
          <p:cNvPr id="5" name="TextBox 4">
            <a:extLst>
              <a:ext uri="{FF2B5EF4-FFF2-40B4-BE49-F238E27FC236}">
                <a16:creationId xmlns:a16="http://schemas.microsoft.com/office/drawing/2014/main" id="{EA3E52F2-A3FB-63F2-883C-CA6DB07725BD}"/>
              </a:ext>
            </a:extLst>
          </p:cNvPr>
          <p:cNvSpPr txBox="1"/>
          <p:nvPr/>
        </p:nvSpPr>
        <p:spPr>
          <a:xfrm>
            <a:off x="6519579" y="5029201"/>
            <a:ext cx="5043770" cy="1200329"/>
          </a:xfrm>
          <a:prstGeom prst="rect">
            <a:avLst/>
          </a:prstGeom>
          <a:noFill/>
        </p:spPr>
        <p:txBody>
          <a:bodyPr wrap="square">
            <a:spAutoFit/>
          </a:bodyPr>
          <a:lstStyle/>
          <a:p>
            <a:pPr algn="just"/>
            <a:r>
              <a:rPr lang="en-US" b="1" dirty="0">
                <a:solidFill>
                  <a:srgbClr val="D200D2"/>
                </a:solidFill>
              </a:rPr>
              <a:t>Phylogenetics is important because it enriches our understanding of how genes, genomes, species (and molecular sequences more generally) evolve.</a:t>
            </a:r>
            <a:endParaRPr lang="en-IN" b="1" dirty="0">
              <a:solidFill>
                <a:srgbClr val="D200D2"/>
              </a:solidFill>
            </a:endParaRPr>
          </a:p>
        </p:txBody>
      </p:sp>
    </p:spTree>
    <p:extLst>
      <p:ext uri="{BB962C8B-B14F-4D97-AF65-F5344CB8AC3E}">
        <p14:creationId xmlns:p14="http://schemas.microsoft.com/office/powerpoint/2010/main" val="42563666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E29E718-7035-32F9-F04C-F0214113FABA}"/>
              </a:ext>
            </a:extLst>
          </p:cNvPr>
          <p:cNvSpPr txBox="1"/>
          <p:nvPr/>
        </p:nvSpPr>
        <p:spPr>
          <a:xfrm>
            <a:off x="863412" y="599748"/>
            <a:ext cx="4918823" cy="3781356"/>
          </a:xfrm>
          <a:prstGeom prst="rect">
            <a:avLst/>
          </a:prstGeom>
          <a:noFill/>
        </p:spPr>
        <p:txBody>
          <a:bodyPr wrap="square" rtlCol="0">
            <a:spAutoFit/>
          </a:bodyPr>
          <a:lstStyle/>
          <a:p>
            <a:pPr algn="just">
              <a:lnSpc>
                <a:spcPct val="150000"/>
              </a:lnSpc>
            </a:pPr>
            <a:r>
              <a:rPr lang="en-US" b="1" dirty="0">
                <a:solidFill>
                  <a:srgbClr val="FF0066"/>
                </a:solidFill>
                <a:latin typeface="Georgia" panose="02040502050405020303" pitchFamily="18" charset="0"/>
              </a:rPr>
              <a:t>Distance-based methods</a:t>
            </a:r>
          </a:p>
          <a:p>
            <a:pPr algn="just">
              <a:lnSpc>
                <a:spcPct val="150000"/>
              </a:lnSpc>
            </a:pPr>
            <a:r>
              <a:rPr lang="en-US" dirty="0">
                <a:solidFill>
                  <a:srgbClr val="0000CC"/>
                </a:solidFill>
                <a:latin typeface="Georgia" panose="02040502050405020303" pitchFamily="18" charset="0"/>
              </a:rPr>
              <a:t>UPGMA (Unweighted Pair Group Method with Arithmetic mean)</a:t>
            </a:r>
          </a:p>
          <a:p>
            <a:pPr algn="just">
              <a:lnSpc>
                <a:spcPct val="150000"/>
              </a:lnSpc>
            </a:pPr>
            <a:r>
              <a:rPr lang="en-US" dirty="0">
                <a:solidFill>
                  <a:srgbClr val="0000CC"/>
                </a:solidFill>
                <a:latin typeface="Georgia" panose="02040502050405020303" pitchFamily="18" charset="0"/>
              </a:rPr>
              <a:t>Neighbor Joining</a:t>
            </a:r>
          </a:p>
          <a:p>
            <a:pPr algn="just">
              <a:lnSpc>
                <a:spcPct val="150000"/>
              </a:lnSpc>
            </a:pPr>
            <a:r>
              <a:rPr lang="en-US" dirty="0">
                <a:solidFill>
                  <a:srgbClr val="0000CC"/>
                </a:solidFill>
                <a:latin typeface="Georgia" panose="02040502050405020303" pitchFamily="18" charset="0"/>
              </a:rPr>
              <a:t>Fitch-</a:t>
            </a:r>
            <a:r>
              <a:rPr lang="en-US" dirty="0" err="1">
                <a:solidFill>
                  <a:srgbClr val="0000CC"/>
                </a:solidFill>
                <a:latin typeface="Georgia" panose="02040502050405020303" pitchFamily="18" charset="0"/>
              </a:rPr>
              <a:t>Margoliash</a:t>
            </a:r>
            <a:endParaRPr lang="en-US" b="1" dirty="0">
              <a:solidFill>
                <a:srgbClr val="FF0066"/>
              </a:solidFill>
              <a:latin typeface="Georgia" panose="02040502050405020303" pitchFamily="18" charset="0"/>
            </a:endParaRPr>
          </a:p>
          <a:p>
            <a:pPr algn="just">
              <a:lnSpc>
                <a:spcPct val="150000"/>
              </a:lnSpc>
            </a:pPr>
            <a:r>
              <a:rPr lang="en-US" b="1" dirty="0">
                <a:solidFill>
                  <a:srgbClr val="FF0066"/>
                </a:solidFill>
                <a:latin typeface="Georgia" panose="02040502050405020303" pitchFamily="18" charset="0"/>
              </a:rPr>
              <a:t>Character-based methods</a:t>
            </a:r>
          </a:p>
          <a:p>
            <a:pPr algn="just">
              <a:lnSpc>
                <a:spcPct val="150000"/>
              </a:lnSpc>
            </a:pPr>
            <a:r>
              <a:rPr lang="en-US" dirty="0">
                <a:solidFill>
                  <a:srgbClr val="0000CC"/>
                </a:solidFill>
                <a:latin typeface="Georgia" panose="02040502050405020303" pitchFamily="18" charset="0"/>
              </a:rPr>
              <a:t>Maximum Parsimony</a:t>
            </a:r>
          </a:p>
          <a:p>
            <a:pPr algn="just">
              <a:lnSpc>
                <a:spcPct val="150000"/>
              </a:lnSpc>
            </a:pPr>
            <a:r>
              <a:rPr lang="en-US" dirty="0">
                <a:solidFill>
                  <a:srgbClr val="0000CC"/>
                </a:solidFill>
                <a:latin typeface="Georgia" panose="02040502050405020303" pitchFamily="18" charset="0"/>
              </a:rPr>
              <a:t>Maximum Likelihood (Probability-based)</a:t>
            </a:r>
          </a:p>
          <a:p>
            <a:pPr algn="just">
              <a:lnSpc>
                <a:spcPct val="150000"/>
              </a:lnSpc>
            </a:pPr>
            <a:r>
              <a:rPr lang="en-US" dirty="0">
                <a:solidFill>
                  <a:srgbClr val="0000CC"/>
                </a:solidFill>
                <a:latin typeface="Georgia" panose="02040502050405020303" pitchFamily="18" charset="0"/>
              </a:rPr>
              <a:t>Bayesian Inference (Probability-based)</a:t>
            </a:r>
          </a:p>
        </p:txBody>
      </p:sp>
      <p:pic>
        <p:nvPicPr>
          <p:cNvPr id="8" name="Picture 7">
            <a:extLst>
              <a:ext uri="{FF2B5EF4-FFF2-40B4-BE49-F238E27FC236}">
                <a16:creationId xmlns:a16="http://schemas.microsoft.com/office/drawing/2014/main" id="{750B1958-4751-10A1-66B2-B634B702B33F}"/>
              </a:ext>
            </a:extLst>
          </p:cNvPr>
          <p:cNvPicPr>
            <a:picLocks noChangeAspect="1"/>
          </p:cNvPicPr>
          <p:nvPr/>
        </p:nvPicPr>
        <p:blipFill rotWithShape="1">
          <a:blip r:embed="rId2"/>
          <a:srcRect l="17720" t="4158" r="16855"/>
          <a:stretch/>
        </p:blipFill>
        <p:spPr>
          <a:xfrm>
            <a:off x="6263528" y="995081"/>
            <a:ext cx="4742330" cy="5088591"/>
          </a:xfrm>
          <a:prstGeom prst="rect">
            <a:avLst/>
          </a:prstGeom>
        </p:spPr>
      </p:pic>
      <p:sp>
        <p:nvSpPr>
          <p:cNvPr id="10" name="TextBox 9">
            <a:extLst>
              <a:ext uri="{FF2B5EF4-FFF2-40B4-BE49-F238E27FC236}">
                <a16:creationId xmlns:a16="http://schemas.microsoft.com/office/drawing/2014/main" id="{8F8DD1E5-FBB4-63F8-7B66-4A4B147447D0}"/>
              </a:ext>
            </a:extLst>
          </p:cNvPr>
          <p:cNvSpPr txBox="1"/>
          <p:nvPr/>
        </p:nvSpPr>
        <p:spPr>
          <a:xfrm>
            <a:off x="8500223" y="524264"/>
            <a:ext cx="1301004" cy="457369"/>
          </a:xfrm>
          <a:prstGeom prst="rect">
            <a:avLst/>
          </a:prstGeom>
          <a:noFill/>
        </p:spPr>
        <p:txBody>
          <a:bodyPr wrap="square">
            <a:spAutoFit/>
          </a:bodyPr>
          <a:lstStyle/>
          <a:p>
            <a:pPr algn="just">
              <a:lnSpc>
                <a:spcPct val="150000"/>
              </a:lnSpc>
            </a:pPr>
            <a:r>
              <a:rPr lang="en-US" b="1" dirty="0">
                <a:solidFill>
                  <a:srgbClr val="FF0066"/>
                </a:solidFill>
                <a:latin typeface="Georgia" panose="02040502050405020303" pitchFamily="18" charset="0"/>
              </a:rPr>
              <a:t>STEPS</a:t>
            </a:r>
          </a:p>
        </p:txBody>
      </p:sp>
    </p:spTree>
    <p:extLst>
      <p:ext uri="{BB962C8B-B14F-4D97-AF65-F5344CB8AC3E}">
        <p14:creationId xmlns:p14="http://schemas.microsoft.com/office/powerpoint/2010/main" val="24903978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569EAA-098E-9243-CC8A-1C55ADD71404}"/>
              </a:ext>
            </a:extLst>
          </p:cNvPr>
          <p:cNvSpPr txBox="1"/>
          <p:nvPr/>
        </p:nvSpPr>
        <p:spPr>
          <a:xfrm>
            <a:off x="699248" y="596554"/>
            <a:ext cx="10582833" cy="523220"/>
          </a:xfrm>
          <a:prstGeom prst="rect">
            <a:avLst/>
          </a:prstGeom>
          <a:noFill/>
        </p:spPr>
        <p:txBody>
          <a:bodyPr wrap="square" rtlCol="0">
            <a:spAutoFit/>
          </a:bodyPr>
          <a:lstStyle/>
          <a:p>
            <a:pPr algn="ctr"/>
            <a:r>
              <a:rPr lang="en-US" sz="2800" b="1" dirty="0">
                <a:solidFill>
                  <a:srgbClr val="C00000"/>
                </a:solidFill>
                <a:latin typeface="Georgia" panose="02040502050405020303" pitchFamily="18" charset="0"/>
              </a:rPr>
              <a:t>LEVEL OF ORGANIZATION</a:t>
            </a:r>
            <a:endParaRPr lang="en-IN" sz="2800" b="1" dirty="0">
              <a:ln w="10160">
                <a:solidFill>
                  <a:schemeClr val="accent5"/>
                </a:solidFill>
                <a:prstDash val="solid"/>
              </a:ln>
              <a:solidFill>
                <a:srgbClr val="C00000"/>
              </a:solidFill>
              <a:effectLst>
                <a:outerShdw blurRad="38100" dist="22860" dir="5400000" algn="tl" rotWithShape="0">
                  <a:srgbClr val="000000">
                    <a:alpha val="30000"/>
                  </a:srgbClr>
                </a:outerShdw>
              </a:effectLst>
              <a:latin typeface="Georgia" panose="02040502050405020303" pitchFamily="18" charset="0"/>
            </a:endParaRPr>
          </a:p>
        </p:txBody>
      </p:sp>
      <p:sp>
        <p:nvSpPr>
          <p:cNvPr id="3" name="TextBox 2">
            <a:extLst>
              <a:ext uri="{FF2B5EF4-FFF2-40B4-BE49-F238E27FC236}">
                <a16:creationId xmlns:a16="http://schemas.microsoft.com/office/drawing/2014/main" id="{98C22A8B-2577-72FF-C098-F3A470DB831D}"/>
              </a:ext>
            </a:extLst>
          </p:cNvPr>
          <p:cNvSpPr txBox="1"/>
          <p:nvPr/>
        </p:nvSpPr>
        <p:spPr>
          <a:xfrm>
            <a:off x="1027987" y="1119774"/>
            <a:ext cx="3853296" cy="5027851"/>
          </a:xfrm>
          <a:prstGeom prst="rect">
            <a:avLst/>
          </a:prstGeom>
          <a:noFill/>
        </p:spPr>
        <p:txBody>
          <a:bodyPr wrap="square" rtlCol="0">
            <a:spAutoFit/>
          </a:bodyPr>
          <a:lstStyle/>
          <a:p>
            <a:pPr algn="just">
              <a:lnSpc>
                <a:spcPct val="150000"/>
              </a:lnSpc>
            </a:pPr>
            <a:r>
              <a:rPr lang="en-US" dirty="0">
                <a:solidFill>
                  <a:srgbClr val="0000CC"/>
                </a:solidFill>
                <a:latin typeface="Georgia" panose="02040502050405020303" pitchFamily="18" charset="0"/>
              </a:rPr>
              <a:t>Levels of organization are structures in nature, usually defined by part-whole relationships, with things at higher levels being composed of things at the next lower level. An organism is made up of four levels of organization: </a:t>
            </a:r>
            <a:r>
              <a:rPr lang="en-US" b="1" dirty="0">
                <a:solidFill>
                  <a:srgbClr val="FF0000"/>
                </a:solidFill>
                <a:latin typeface="Georgia" panose="02040502050405020303" pitchFamily="18" charset="0"/>
              </a:rPr>
              <a:t>cells, tissues, organs, and organ systems</a:t>
            </a:r>
            <a:r>
              <a:rPr lang="en-US" dirty="0">
                <a:solidFill>
                  <a:srgbClr val="0000CC"/>
                </a:solidFill>
                <a:latin typeface="Georgia" panose="02040502050405020303" pitchFamily="18" charset="0"/>
              </a:rPr>
              <a:t>. These levels reduce complex anatomical structures into groups; this organization makes the components easier to understand.</a:t>
            </a:r>
          </a:p>
        </p:txBody>
      </p:sp>
      <p:pic>
        <p:nvPicPr>
          <p:cNvPr id="5" name="Picture 4">
            <a:extLst>
              <a:ext uri="{FF2B5EF4-FFF2-40B4-BE49-F238E27FC236}">
                <a16:creationId xmlns:a16="http://schemas.microsoft.com/office/drawing/2014/main" id="{94839F9B-E257-AA5D-5030-9922A5797B11}"/>
              </a:ext>
            </a:extLst>
          </p:cNvPr>
          <p:cNvPicPr>
            <a:picLocks noChangeAspect="1"/>
          </p:cNvPicPr>
          <p:nvPr/>
        </p:nvPicPr>
        <p:blipFill rotWithShape="1">
          <a:blip r:embed="rId2"/>
          <a:srcRect l="3942"/>
          <a:stretch/>
        </p:blipFill>
        <p:spPr>
          <a:xfrm>
            <a:off x="4998086" y="1119774"/>
            <a:ext cx="6397581" cy="5027850"/>
          </a:xfrm>
          <a:prstGeom prst="rect">
            <a:avLst/>
          </a:prstGeom>
        </p:spPr>
      </p:pic>
    </p:spTree>
    <p:extLst>
      <p:ext uri="{BB962C8B-B14F-4D97-AF65-F5344CB8AC3E}">
        <p14:creationId xmlns:p14="http://schemas.microsoft.com/office/powerpoint/2010/main" val="24362023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A864D7-1532-A2FD-7850-BD56F9E3D4F5}"/>
              </a:ext>
            </a:extLst>
          </p:cNvPr>
          <p:cNvSpPr txBox="1"/>
          <p:nvPr/>
        </p:nvSpPr>
        <p:spPr>
          <a:xfrm>
            <a:off x="3657602" y="542765"/>
            <a:ext cx="3913092" cy="461665"/>
          </a:xfrm>
          <a:prstGeom prst="rect">
            <a:avLst/>
          </a:prstGeom>
          <a:noFill/>
        </p:spPr>
        <p:txBody>
          <a:bodyPr wrap="square" rtlCol="0">
            <a:spAutoFit/>
          </a:bodyPr>
          <a:lstStyle/>
          <a:p>
            <a:r>
              <a:rPr lang="en-US" sz="2400" b="1" dirty="0">
                <a:solidFill>
                  <a:srgbClr val="C00000"/>
                </a:solidFill>
                <a:latin typeface="Georgia" panose="02040502050405020303" pitchFamily="18" charset="0"/>
              </a:rPr>
              <a:t>Cell level organization</a:t>
            </a:r>
            <a:endParaRPr lang="en-IN" sz="2400" b="1" dirty="0">
              <a:ln w="10160">
                <a:solidFill>
                  <a:schemeClr val="accent5"/>
                </a:solidFill>
                <a:prstDash val="solid"/>
              </a:ln>
              <a:solidFill>
                <a:srgbClr val="C00000"/>
              </a:solidFill>
              <a:effectLst>
                <a:outerShdw blurRad="38100" dist="22860" dir="5400000" algn="tl" rotWithShape="0">
                  <a:srgbClr val="000000">
                    <a:alpha val="30000"/>
                  </a:srgbClr>
                </a:outerShdw>
              </a:effectLst>
              <a:latin typeface="Georgia" panose="02040502050405020303" pitchFamily="18" charset="0"/>
            </a:endParaRPr>
          </a:p>
        </p:txBody>
      </p:sp>
      <p:pic>
        <p:nvPicPr>
          <p:cNvPr id="8" name="Picture 7">
            <a:extLst>
              <a:ext uri="{FF2B5EF4-FFF2-40B4-BE49-F238E27FC236}">
                <a16:creationId xmlns:a16="http://schemas.microsoft.com/office/drawing/2014/main" id="{DEE41413-D448-6761-146F-DFB9F3EC68A1}"/>
              </a:ext>
            </a:extLst>
          </p:cNvPr>
          <p:cNvPicPr>
            <a:picLocks noChangeAspect="1"/>
          </p:cNvPicPr>
          <p:nvPr/>
        </p:nvPicPr>
        <p:blipFill rotWithShape="1">
          <a:blip r:embed="rId2"/>
          <a:srcRect l="4803" t="5687" r="2844" b="7915"/>
          <a:stretch/>
        </p:blipFill>
        <p:spPr>
          <a:xfrm>
            <a:off x="589430" y="1004430"/>
            <a:ext cx="6214782" cy="5194664"/>
          </a:xfrm>
          <a:prstGeom prst="rect">
            <a:avLst/>
          </a:prstGeom>
        </p:spPr>
      </p:pic>
      <p:pic>
        <p:nvPicPr>
          <p:cNvPr id="9" name="Picture 8">
            <a:extLst>
              <a:ext uri="{FF2B5EF4-FFF2-40B4-BE49-F238E27FC236}">
                <a16:creationId xmlns:a16="http://schemas.microsoft.com/office/drawing/2014/main" id="{370394F0-8265-B005-2644-F8AE0D733D4D}"/>
              </a:ext>
            </a:extLst>
          </p:cNvPr>
          <p:cNvPicPr>
            <a:picLocks noChangeAspect="1"/>
          </p:cNvPicPr>
          <p:nvPr/>
        </p:nvPicPr>
        <p:blipFill>
          <a:blip r:embed="rId3"/>
          <a:stretch>
            <a:fillRect/>
          </a:stretch>
        </p:blipFill>
        <p:spPr>
          <a:xfrm>
            <a:off x="6804212" y="1004430"/>
            <a:ext cx="4798358" cy="2971800"/>
          </a:xfrm>
          <a:prstGeom prst="rect">
            <a:avLst/>
          </a:prstGeom>
        </p:spPr>
      </p:pic>
      <p:pic>
        <p:nvPicPr>
          <p:cNvPr id="10" name="Picture 9">
            <a:extLst>
              <a:ext uri="{FF2B5EF4-FFF2-40B4-BE49-F238E27FC236}">
                <a16:creationId xmlns:a16="http://schemas.microsoft.com/office/drawing/2014/main" id="{69F925AC-DA56-CD53-69F7-D4E48AD231FC}"/>
              </a:ext>
            </a:extLst>
          </p:cNvPr>
          <p:cNvPicPr>
            <a:picLocks noChangeAspect="1"/>
          </p:cNvPicPr>
          <p:nvPr/>
        </p:nvPicPr>
        <p:blipFill>
          <a:blip r:embed="rId4"/>
          <a:stretch>
            <a:fillRect/>
          </a:stretch>
        </p:blipFill>
        <p:spPr>
          <a:xfrm>
            <a:off x="6804211" y="3976231"/>
            <a:ext cx="4798357" cy="2222864"/>
          </a:xfrm>
          <a:prstGeom prst="rect">
            <a:avLst/>
          </a:prstGeom>
        </p:spPr>
      </p:pic>
    </p:spTree>
    <p:extLst>
      <p:ext uri="{BB962C8B-B14F-4D97-AF65-F5344CB8AC3E}">
        <p14:creationId xmlns:p14="http://schemas.microsoft.com/office/powerpoint/2010/main" val="6524507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43DA08F-565E-3900-7414-53ED58E09415}"/>
              </a:ext>
            </a:extLst>
          </p:cNvPr>
          <p:cNvSpPr txBox="1"/>
          <p:nvPr/>
        </p:nvSpPr>
        <p:spPr>
          <a:xfrm>
            <a:off x="4076701" y="639520"/>
            <a:ext cx="4231339" cy="461665"/>
          </a:xfrm>
          <a:prstGeom prst="rect">
            <a:avLst/>
          </a:prstGeom>
          <a:noFill/>
        </p:spPr>
        <p:txBody>
          <a:bodyPr wrap="square" rtlCol="0">
            <a:spAutoFit/>
          </a:bodyPr>
          <a:lstStyle/>
          <a:p>
            <a:r>
              <a:rPr lang="en-US" sz="2400" b="1" dirty="0">
                <a:solidFill>
                  <a:srgbClr val="C00000"/>
                </a:solidFill>
                <a:latin typeface="Georgia" panose="02040502050405020303" pitchFamily="18" charset="0"/>
              </a:rPr>
              <a:t>Tissue level organization</a:t>
            </a:r>
            <a:endParaRPr lang="en-IN" sz="2400" b="1" dirty="0">
              <a:ln w="10160">
                <a:solidFill>
                  <a:schemeClr val="accent5"/>
                </a:solidFill>
                <a:prstDash val="solid"/>
              </a:ln>
              <a:solidFill>
                <a:srgbClr val="C00000"/>
              </a:solidFill>
              <a:effectLst>
                <a:outerShdw blurRad="38100" dist="22860" dir="5400000" algn="tl" rotWithShape="0">
                  <a:srgbClr val="000000">
                    <a:alpha val="30000"/>
                  </a:srgbClr>
                </a:outerShdw>
              </a:effectLst>
              <a:latin typeface="Georgia" panose="02040502050405020303" pitchFamily="18" charset="0"/>
            </a:endParaRPr>
          </a:p>
        </p:txBody>
      </p:sp>
      <p:pic>
        <p:nvPicPr>
          <p:cNvPr id="5" name="Picture 4">
            <a:extLst>
              <a:ext uri="{FF2B5EF4-FFF2-40B4-BE49-F238E27FC236}">
                <a16:creationId xmlns:a16="http://schemas.microsoft.com/office/drawing/2014/main" id="{BE9D3C3E-24B3-46BF-B88E-F286BAEF410F}"/>
              </a:ext>
            </a:extLst>
          </p:cNvPr>
          <p:cNvPicPr>
            <a:picLocks noChangeAspect="1"/>
          </p:cNvPicPr>
          <p:nvPr/>
        </p:nvPicPr>
        <p:blipFill rotWithShape="1">
          <a:blip r:embed="rId2">
            <a:extLst>
              <a:ext uri="{28A0092B-C50C-407E-A947-70E740481C1C}">
                <a14:useLocalDpi xmlns:a14="http://schemas.microsoft.com/office/drawing/2010/main" val="0"/>
              </a:ext>
            </a:extLst>
          </a:blip>
          <a:srcRect t="-3344" r="10065"/>
          <a:stretch/>
        </p:blipFill>
        <p:spPr>
          <a:xfrm>
            <a:off x="769126" y="1101185"/>
            <a:ext cx="5685462" cy="5109882"/>
          </a:xfrm>
          <a:prstGeom prst="rect">
            <a:avLst/>
          </a:prstGeom>
        </p:spPr>
      </p:pic>
      <p:pic>
        <p:nvPicPr>
          <p:cNvPr id="6" name="Picture 5">
            <a:extLst>
              <a:ext uri="{FF2B5EF4-FFF2-40B4-BE49-F238E27FC236}">
                <a16:creationId xmlns:a16="http://schemas.microsoft.com/office/drawing/2014/main" id="{3F2055DC-EAAD-AC9B-EF43-6BE24D11CB3C}"/>
              </a:ext>
            </a:extLst>
          </p:cNvPr>
          <p:cNvPicPr>
            <a:picLocks noChangeAspect="1"/>
          </p:cNvPicPr>
          <p:nvPr/>
        </p:nvPicPr>
        <p:blipFill rotWithShape="1">
          <a:blip r:embed="rId3"/>
          <a:srcRect t="18350" r="11140"/>
          <a:stretch/>
        </p:blipFill>
        <p:spPr>
          <a:xfrm>
            <a:off x="6454588" y="1101185"/>
            <a:ext cx="5161027" cy="2636463"/>
          </a:xfrm>
          <a:prstGeom prst="rect">
            <a:avLst/>
          </a:prstGeom>
        </p:spPr>
      </p:pic>
      <p:pic>
        <p:nvPicPr>
          <p:cNvPr id="7" name="Picture 6">
            <a:extLst>
              <a:ext uri="{FF2B5EF4-FFF2-40B4-BE49-F238E27FC236}">
                <a16:creationId xmlns:a16="http://schemas.microsoft.com/office/drawing/2014/main" id="{248831A0-DD49-6FA9-14E6-7B968BA558E7}"/>
              </a:ext>
            </a:extLst>
          </p:cNvPr>
          <p:cNvPicPr>
            <a:picLocks noChangeAspect="1"/>
          </p:cNvPicPr>
          <p:nvPr/>
        </p:nvPicPr>
        <p:blipFill rotWithShape="1">
          <a:blip r:embed="rId4"/>
          <a:srcRect l="11360" t="4118" r="6309" b="16057"/>
          <a:stretch/>
        </p:blipFill>
        <p:spPr>
          <a:xfrm>
            <a:off x="6602506" y="3656126"/>
            <a:ext cx="4958624" cy="2704333"/>
          </a:xfrm>
          <a:prstGeom prst="rect">
            <a:avLst/>
          </a:prstGeom>
        </p:spPr>
      </p:pic>
    </p:spTree>
    <p:extLst>
      <p:ext uri="{BB962C8B-B14F-4D97-AF65-F5344CB8AC3E}">
        <p14:creationId xmlns:p14="http://schemas.microsoft.com/office/powerpoint/2010/main" val="30874011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8449192-AC4E-BC1B-B8E0-E7D56693668F}"/>
              </a:ext>
            </a:extLst>
          </p:cNvPr>
          <p:cNvSpPr txBox="1"/>
          <p:nvPr/>
        </p:nvSpPr>
        <p:spPr>
          <a:xfrm>
            <a:off x="4224618" y="560694"/>
            <a:ext cx="4231338" cy="461665"/>
          </a:xfrm>
          <a:prstGeom prst="rect">
            <a:avLst/>
          </a:prstGeom>
          <a:noFill/>
        </p:spPr>
        <p:txBody>
          <a:bodyPr wrap="square" rtlCol="0">
            <a:spAutoFit/>
          </a:bodyPr>
          <a:lstStyle/>
          <a:p>
            <a:r>
              <a:rPr lang="en-US" sz="2400" b="1" dirty="0">
                <a:solidFill>
                  <a:srgbClr val="C00000"/>
                </a:solidFill>
                <a:latin typeface="Georgia" panose="02040502050405020303" pitchFamily="18" charset="0"/>
              </a:rPr>
              <a:t>Organ level organization</a:t>
            </a:r>
            <a:endParaRPr lang="en-IN" sz="2400" b="1" dirty="0">
              <a:ln w="10160">
                <a:solidFill>
                  <a:schemeClr val="accent5"/>
                </a:solidFill>
                <a:prstDash val="solid"/>
              </a:ln>
              <a:solidFill>
                <a:srgbClr val="C00000"/>
              </a:solidFill>
              <a:effectLst>
                <a:outerShdw blurRad="38100" dist="22860" dir="5400000" algn="tl" rotWithShape="0">
                  <a:srgbClr val="000000">
                    <a:alpha val="30000"/>
                  </a:srgbClr>
                </a:outerShdw>
              </a:effectLst>
              <a:latin typeface="Georgia" panose="02040502050405020303" pitchFamily="18" charset="0"/>
            </a:endParaRPr>
          </a:p>
        </p:txBody>
      </p:sp>
      <p:pic>
        <p:nvPicPr>
          <p:cNvPr id="4" name="Picture 3">
            <a:extLst>
              <a:ext uri="{FF2B5EF4-FFF2-40B4-BE49-F238E27FC236}">
                <a16:creationId xmlns:a16="http://schemas.microsoft.com/office/drawing/2014/main" id="{67A4F46A-B65B-FFFE-C2E8-0EEFC6584E30}"/>
              </a:ext>
            </a:extLst>
          </p:cNvPr>
          <p:cNvPicPr>
            <a:picLocks noChangeAspect="1"/>
          </p:cNvPicPr>
          <p:nvPr/>
        </p:nvPicPr>
        <p:blipFill rotWithShape="1">
          <a:blip r:embed="rId2"/>
          <a:srcRect t="12542"/>
          <a:stretch/>
        </p:blipFill>
        <p:spPr>
          <a:xfrm>
            <a:off x="795618" y="1667435"/>
            <a:ext cx="6465794" cy="4498424"/>
          </a:xfrm>
          <a:prstGeom prst="rect">
            <a:avLst/>
          </a:prstGeom>
        </p:spPr>
      </p:pic>
      <p:pic>
        <p:nvPicPr>
          <p:cNvPr id="6" name="Picture 5">
            <a:extLst>
              <a:ext uri="{FF2B5EF4-FFF2-40B4-BE49-F238E27FC236}">
                <a16:creationId xmlns:a16="http://schemas.microsoft.com/office/drawing/2014/main" id="{3CBE3028-343D-3916-3145-7296659D338C}"/>
              </a:ext>
            </a:extLst>
          </p:cNvPr>
          <p:cNvPicPr>
            <a:picLocks noChangeAspect="1"/>
          </p:cNvPicPr>
          <p:nvPr/>
        </p:nvPicPr>
        <p:blipFill rotWithShape="1">
          <a:blip r:embed="rId3"/>
          <a:srcRect r="26323" b="47255"/>
          <a:stretch/>
        </p:blipFill>
        <p:spPr>
          <a:xfrm>
            <a:off x="7159998" y="1022359"/>
            <a:ext cx="4134970" cy="1330876"/>
          </a:xfrm>
          <a:prstGeom prst="rect">
            <a:avLst/>
          </a:prstGeom>
        </p:spPr>
      </p:pic>
      <p:sp>
        <p:nvSpPr>
          <p:cNvPr id="7" name="TextBox 6">
            <a:extLst>
              <a:ext uri="{FF2B5EF4-FFF2-40B4-BE49-F238E27FC236}">
                <a16:creationId xmlns:a16="http://schemas.microsoft.com/office/drawing/2014/main" id="{7BAC0970-1ECB-2DC5-65B2-E8AB477686A5}"/>
              </a:ext>
            </a:extLst>
          </p:cNvPr>
          <p:cNvSpPr txBox="1"/>
          <p:nvPr/>
        </p:nvSpPr>
        <p:spPr>
          <a:xfrm>
            <a:off x="1258982" y="1298103"/>
            <a:ext cx="5931272" cy="369332"/>
          </a:xfrm>
          <a:prstGeom prst="rect">
            <a:avLst/>
          </a:prstGeom>
          <a:noFill/>
        </p:spPr>
        <p:txBody>
          <a:bodyPr wrap="square" rtlCol="0">
            <a:spAutoFit/>
          </a:bodyPr>
          <a:lstStyle/>
          <a:p>
            <a:r>
              <a:rPr lang="en-US" b="1" dirty="0">
                <a:solidFill>
                  <a:srgbClr val="0000CC"/>
                </a:solidFill>
                <a:latin typeface="Georgia" panose="02040502050405020303" pitchFamily="18" charset="0"/>
              </a:rPr>
              <a:t>Mollusca, Echinoderms and Platyhelminthes</a:t>
            </a:r>
            <a:endParaRPr lang="en-IN" b="1" dirty="0">
              <a:ln w="10160">
                <a:solidFill>
                  <a:schemeClr val="accent5"/>
                </a:solidFill>
                <a:prstDash val="solid"/>
              </a:ln>
              <a:solidFill>
                <a:srgbClr val="0000CC"/>
              </a:solidFill>
              <a:effectLst>
                <a:outerShdw blurRad="38100" dist="22860" dir="5400000" algn="tl" rotWithShape="0">
                  <a:srgbClr val="000000">
                    <a:alpha val="30000"/>
                  </a:srgbClr>
                </a:outerShdw>
              </a:effectLst>
              <a:latin typeface="Georgia" panose="02040502050405020303" pitchFamily="18" charset="0"/>
            </a:endParaRPr>
          </a:p>
        </p:txBody>
      </p:sp>
      <p:pic>
        <p:nvPicPr>
          <p:cNvPr id="8" name="Picture 7">
            <a:extLst>
              <a:ext uri="{FF2B5EF4-FFF2-40B4-BE49-F238E27FC236}">
                <a16:creationId xmlns:a16="http://schemas.microsoft.com/office/drawing/2014/main" id="{09462A53-E8AA-D984-2A33-9BF6BD9DA287}"/>
              </a:ext>
            </a:extLst>
          </p:cNvPr>
          <p:cNvPicPr>
            <a:picLocks noChangeAspect="1"/>
          </p:cNvPicPr>
          <p:nvPr/>
        </p:nvPicPr>
        <p:blipFill rotWithShape="1">
          <a:blip r:embed="rId4"/>
          <a:srcRect b="48514"/>
          <a:stretch/>
        </p:blipFill>
        <p:spPr>
          <a:xfrm>
            <a:off x="7190254" y="2353235"/>
            <a:ext cx="4134970" cy="1330876"/>
          </a:xfrm>
          <a:prstGeom prst="rect">
            <a:avLst/>
          </a:prstGeom>
        </p:spPr>
      </p:pic>
      <p:pic>
        <p:nvPicPr>
          <p:cNvPr id="9" name="Picture 8">
            <a:extLst>
              <a:ext uri="{FF2B5EF4-FFF2-40B4-BE49-F238E27FC236}">
                <a16:creationId xmlns:a16="http://schemas.microsoft.com/office/drawing/2014/main" id="{7B627B58-F130-F9E9-C55C-9B333E204D86}"/>
              </a:ext>
            </a:extLst>
          </p:cNvPr>
          <p:cNvPicPr>
            <a:picLocks noChangeAspect="1"/>
          </p:cNvPicPr>
          <p:nvPr/>
        </p:nvPicPr>
        <p:blipFill rotWithShape="1">
          <a:blip r:embed="rId5"/>
          <a:srcRect b="34313"/>
          <a:stretch/>
        </p:blipFill>
        <p:spPr>
          <a:xfrm>
            <a:off x="7159998" y="3663087"/>
            <a:ext cx="4337237" cy="2495764"/>
          </a:xfrm>
          <a:prstGeom prst="rect">
            <a:avLst/>
          </a:prstGeom>
        </p:spPr>
      </p:pic>
    </p:spTree>
    <p:extLst>
      <p:ext uri="{BB962C8B-B14F-4D97-AF65-F5344CB8AC3E}">
        <p14:creationId xmlns:p14="http://schemas.microsoft.com/office/powerpoint/2010/main" val="37030123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62D56A-A7FF-E8A5-3D5C-3796F78FE037}"/>
              </a:ext>
            </a:extLst>
          </p:cNvPr>
          <p:cNvSpPr txBox="1"/>
          <p:nvPr/>
        </p:nvSpPr>
        <p:spPr>
          <a:xfrm>
            <a:off x="638060" y="499576"/>
            <a:ext cx="8358022" cy="4612353"/>
          </a:xfrm>
          <a:prstGeom prst="rect">
            <a:avLst/>
          </a:prstGeom>
          <a:noFill/>
        </p:spPr>
        <p:txBody>
          <a:bodyPr wrap="square">
            <a:spAutoFit/>
          </a:bodyPr>
          <a:lstStyle/>
          <a:p>
            <a:pPr algn="just">
              <a:lnSpc>
                <a:spcPct val="150000"/>
              </a:lnSpc>
            </a:pPr>
            <a:r>
              <a:rPr lang="en-US" b="1" dirty="0">
                <a:solidFill>
                  <a:srgbClr val="FF0066"/>
                </a:solidFill>
                <a:latin typeface="Georgia" panose="02040502050405020303" pitchFamily="18" charset="0"/>
              </a:rPr>
              <a:t>UNICELLULARITY</a:t>
            </a:r>
          </a:p>
          <a:p>
            <a:pPr algn="just">
              <a:lnSpc>
                <a:spcPct val="150000"/>
              </a:lnSpc>
            </a:pPr>
            <a:r>
              <a:rPr lang="en-US" dirty="0">
                <a:solidFill>
                  <a:srgbClr val="0000CC"/>
                </a:solidFill>
                <a:latin typeface="Georgia" panose="02040502050405020303" pitchFamily="18" charset="0"/>
              </a:rPr>
              <a:t>A condition or state in which an organism carries out all functions within </a:t>
            </a:r>
            <a:r>
              <a:rPr lang="en-US" dirty="0">
                <a:solidFill>
                  <a:srgbClr val="FF0000"/>
                </a:solidFill>
                <a:latin typeface="Georgia" panose="02040502050405020303" pitchFamily="18" charset="0"/>
              </a:rPr>
              <a:t>one cell</a:t>
            </a:r>
            <a:r>
              <a:rPr lang="en-US" dirty="0">
                <a:solidFill>
                  <a:srgbClr val="0000CC"/>
                </a:solidFill>
                <a:latin typeface="Georgia" panose="02040502050405020303" pitchFamily="18" charset="0"/>
              </a:rPr>
              <a:t>. These unicellular organisms are mostly </a:t>
            </a:r>
            <a:r>
              <a:rPr lang="en-US" dirty="0">
                <a:solidFill>
                  <a:srgbClr val="FF0000"/>
                </a:solidFill>
                <a:latin typeface="Georgia" panose="02040502050405020303" pitchFamily="18" charset="0"/>
              </a:rPr>
              <a:t>invisible to the naked eye</a:t>
            </a:r>
            <a:r>
              <a:rPr lang="en-US" dirty="0">
                <a:solidFill>
                  <a:srgbClr val="0000CC"/>
                </a:solidFill>
                <a:latin typeface="Georgia" panose="02040502050405020303" pitchFamily="18" charset="0"/>
              </a:rPr>
              <a:t>, hence, they are also referred to as </a:t>
            </a:r>
            <a:r>
              <a:rPr lang="en-US" dirty="0">
                <a:solidFill>
                  <a:srgbClr val="FF0000"/>
                </a:solidFill>
                <a:latin typeface="Georgia" panose="02040502050405020303" pitchFamily="18" charset="0"/>
              </a:rPr>
              <a:t>microscopic organisms</a:t>
            </a:r>
            <a:r>
              <a:rPr lang="en-US" dirty="0">
                <a:solidFill>
                  <a:srgbClr val="0000CC"/>
                </a:solidFill>
                <a:latin typeface="Georgia" panose="02040502050405020303" pitchFamily="18" charset="0"/>
              </a:rPr>
              <a:t>. Most of the unicellular organisms are also </a:t>
            </a:r>
            <a:r>
              <a:rPr lang="en-US" dirty="0">
                <a:solidFill>
                  <a:srgbClr val="FF0000"/>
                </a:solidFill>
                <a:latin typeface="Georgia" panose="02040502050405020303" pitchFamily="18" charset="0"/>
              </a:rPr>
              <a:t>prokaryotes.</a:t>
            </a:r>
            <a:r>
              <a:rPr lang="en-US" dirty="0">
                <a:solidFill>
                  <a:srgbClr val="0000CC"/>
                </a:solidFill>
                <a:latin typeface="Georgia" panose="02040502050405020303" pitchFamily="18" charset="0"/>
              </a:rPr>
              <a:t> </a:t>
            </a:r>
            <a:r>
              <a:rPr lang="en-US" dirty="0">
                <a:solidFill>
                  <a:srgbClr val="A50021"/>
                </a:solidFill>
                <a:latin typeface="Georgia" panose="02040502050405020303" pitchFamily="18" charset="0"/>
              </a:rPr>
              <a:t>Bacteria, amoeba, Paramecium, archaea, protozoa, unicellular algae, and unicellular fungi </a:t>
            </a:r>
            <a:r>
              <a:rPr lang="en-US" dirty="0">
                <a:solidFill>
                  <a:srgbClr val="0000CC"/>
                </a:solidFill>
                <a:latin typeface="Georgia" panose="02040502050405020303" pitchFamily="18" charset="0"/>
              </a:rPr>
              <a:t>are examples.</a:t>
            </a:r>
          </a:p>
          <a:p>
            <a:pPr algn="just">
              <a:lnSpc>
                <a:spcPct val="150000"/>
              </a:lnSpc>
            </a:pPr>
            <a:r>
              <a:rPr lang="en-US" b="1" dirty="0">
                <a:solidFill>
                  <a:srgbClr val="FF0066"/>
                </a:solidFill>
                <a:latin typeface="Georgia" panose="02040502050405020303" pitchFamily="18" charset="0"/>
              </a:rPr>
              <a:t>MULTICELLULARITY</a:t>
            </a:r>
          </a:p>
          <a:p>
            <a:pPr algn="just">
              <a:lnSpc>
                <a:spcPct val="150000"/>
              </a:lnSpc>
            </a:pPr>
            <a:r>
              <a:rPr lang="en-US" dirty="0">
                <a:solidFill>
                  <a:srgbClr val="0000CC"/>
                </a:solidFill>
                <a:latin typeface="Georgia" panose="02040502050405020303" pitchFamily="18" charset="0"/>
              </a:rPr>
              <a:t>Multicellular organisms are composed of </a:t>
            </a:r>
            <a:r>
              <a:rPr lang="en-US" dirty="0">
                <a:solidFill>
                  <a:srgbClr val="FF0000"/>
                </a:solidFill>
                <a:latin typeface="Georgia" panose="02040502050405020303" pitchFamily="18" charset="0"/>
              </a:rPr>
              <a:t>more than one cell</a:t>
            </a:r>
            <a:r>
              <a:rPr lang="en-US" dirty="0">
                <a:solidFill>
                  <a:srgbClr val="0000CC"/>
                </a:solidFill>
                <a:latin typeface="Georgia" panose="02040502050405020303" pitchFamily="18" charset="0"/>
              </a:rPr>
              <a:t>, with </a:t>
            </a:r>
            <a:r>
              <a:rPr lang="en-US" dirty="0">
                <a:solidFill>
                  <a:srgbClr val="FF0000"/>
                </a:solidFill>
                <a:latin typeface="Georgia" panose="02040502050405020303" pitchFamily="18" charset="0"/>
              </a:rPr>
              <a:t>groups of cells </a:t>
            </a:r>
            <a:r>
              <a:rPr lang="en-US" dirty="0">
                <a:solidFill>
                  <a:srgbClr val="0000CC"/>
                </a:solidFill>
                <a:latin typeface="Georgia" panose="02040502050405020303" pitchFamily="18" charset="0"/>
              </a:rPr>
              <a:t>differentiating to take on specialized functions. They possess distinct organs and organ systems. They are </a:t>
            </a:r>
            <a:r>
              <a:rPr lang="en-US" dirty="0">
                <a:solidFill>
                  <a:srgbClr val="FF0000"/>
                </a:solidFill>
                <a:latin typeface="Georgia" panose="02040502050405020303" pitchFamily="18" charset="0"/>
              </a:rPr>
              <a:t>eukaryotes</a:t>
            </a:r>
            <a:r>
              <a:rPr lang="en-US" dirty="0">
                <a:solidFill>
                  <a:srgbClr val="0000CC"/>
                </a:solidFill>
                <a:latin typeface="Georgia" panose="02040502050405020303" pitchFamily="18" charset="0"/>
              </a:rPr>
              <a:t> including </a:t>
            </a:r>
            <a:r>
              <a:rPr lang="en-US" dirty="0">
                <a:solidFill>
                  <a:srgbClr val="C00000"/>
                </a:solidFill>
                <a:latin typeface="Georgia" panose="02040502050405020303" pitchFamily="18" charset="0"/>
              </a:rPr>
              <a:t>humans, animals, and plants</a:t>
            </a:r>
            <a:r>
              <a:rPr lang="en-US" dirty="0">
                <a:solidFill>
                  <a:srgbClr val="0000CC"/>
                </a:solidFill>
                <a:latin typeface="Georgia" panose="02040502050405020303" pitchFamily="18" charset="0"/>
              </a:rPr>
              <a:t>.</a:t>
            </a:r>
          </a:p>
          <a:p>
            <a:pPr algn="just">
              <a:lnSpc>
                <a:spcPct val="150000"/>
              </a:lnSpc>
            </a:pPr>
            <a:r>
              <a:rPr lang="en-US" b="1" dirty="0">
                <a:solidFill>
                  <a:srgbClr val="FF0066"/>
                </a:solidFill>
                <a:latin typeface="Georgia" panose="02040502050405020303" pitchFamily="18" charset="0"/>
              </a:rPr>
              <a:t>COLONIZATION AND ORGANIZATION OF GERM LAYERS</a:t>
            </a:r>
          </a:p>
        </p:txBody>
      </p:sp>
      <p:pic>
        <p:nvPicPr>
          <p:cNvPr id="4" name="Picture 3">
            <a:extLst>
              <a:ext uri="{FF2B5EF4-FFF2-40B4-BE49-F238E27FC236}">
                <a16:creationId xmlns:a16="http://schemas.microsoft.com/office/drawing/2014/main" id="{6D8248A3-EF9C-01C2-0E4C-A1DE5BE5FE84}"/>
              </a:ext>
            </a:extLst>
          </p:cNvPr>
          <p:cNvPicPr>
            <a:picLocks noChangeAspect="1"/>
          </p:cNvPicPr>
          <p:nvPr/>
        </p:nvPicPr>
        <p:blipFill rotWithShape="1">
          <a:blip r:embed="rId2"/>
          <a:srcRect l="-152" b="12384"/>
          <a:stretch/>
        </p:blipFill>
        <p:spPr>
          <a:xfrm>
            <a:off x="8996082" y="634648"/>
            <a:ext cx="2557858" cy="2068211"/>
          </a:xfrm>
          <a:prstGeom prst="rect">
            <a:avLst/>
          </a:prstGeom>
        </p:spPr>
      </p:pic>
      <p:pic>
        <p:nvPicPr>
          <p:cNvPr id="2" name="Picture 1">
            <a:extLst>
              <a:ext uri="{FF2B5EF4-FFF2-40B4-BE49-F238E27FC236}">
                <a16:creationId xmlns:a16="http://schemas.microsoft.com/office/drawing/2014/main" id="{7A62E2CA-C196-0E6E-4676-D40F409A40DF}"/>
              </a:ext>
            </a:extLst>
          </p:cNvPr>
          <p:cNvPicPr>
            <a:picLocks noChangeAspect="1"/>
          </p:cNvPicPr>
          <p:nvPr/>
        </p:nvPicPr>
        <p:blipFill>
          <a:blip r:embed="rId3"/>
          <a:stretch>
            <a:fillRect/>
          </a:stretch>
        </p:blipFill>
        <p:spPr>
          <a:xfrm>
            <a:off x="8996082" y="2733599"/>
            <a:ext cx="2557858" cy="1498378"/>
          </a:xfrm>
          <a:prstGeom prst="rect">
            <a:avLst/>
          </a:prstGeom>
        </p:spPr>
      </p:pic>
      <p:sp>
        <p:nvSpPr>
          <p:cNvPr id="6" name="TextBox 5">
            <a:extLst>
              <a:ext uri="{FF2B5EF4-FFF2-40B4-BE49-F238E27FC236}">
                <a16:creationId xmlns:a16="http://schemas.microsoft.com/office/drawing/2014/main" id="{CA354863-3D70-3F62-E1E5-8BDF65282AC6}"/>
              </a:ext>
            </a:extLst>
          </p:cNvPr>
          <p:cNvSpPr txBox="1"/>
          <p:nvPr/>
        </p:nvSpPr>
        <p:spPr>
          <a:xfrm>
            <a:off x="638060" y="4980366"/>
            <a:ext cx="10915880" cy="1288366"/>
          </a:xfrm>
          <a:prstGeom prst="rect">
            <a:avLst/>
          </a:prstGeom>
          <a:noFill/>
        </p:spPr>
        <p:txBody>
          <a:bodyPr wrap="square">
            <a:spAutoFit/>
          </a:bodyPr>
          <a:lstStyle/>
          <a:p>
            <a:pPr algn="just">
              <a:lnSpc>
                <a:spcPct val="150000"/>
              </a:lnSpc>
            </a:pPr>
            <a:r>
              <a:rPr lang="en-US" dirty="0">
                <a:solidFill>
                  <a:srgbClr val="0000CC"/>
                </a:solidFill>
                <a:latin typeface="Georgia" panose="02040502050405020303" pitchFamily="18" charset="0"/>
              </a:rPr>
              <a:t>The germ layers develop early in embryonic life, through the process of </a:t>
            </a:r>
            <a:r>
              <a:rPr lang="en-US" dirty="0">
                <a:solidFill>
                  <a:srgbClr val="FF0000"/>
                </a:solidFill>
                <a:latin typeface="Georgia" panose="02040502050405020303" pitchFamily="18" charset="0"/>
              </a:rPr>
              <a:t>gastrulation</a:t>
            </a:r>
            <a:r>
              <a:rPr lang="en-US" dirty="0">
                <a:solidFill>
                  <a:srgbClr val="0000CC"/>
                </a:solidFill>
                <a:latin typeface="Georgia" panose="02040502050405020303" pitchFamily="18" charset="0"/>
              </a:rPr>
              <a:t>. During gastrulation, a hollow cluster of cells called a </a:t>
            </a:r>
            <a:r>
              <a:rPr lang="en-US" dirty="0">
                <a:solidFill>
                  <a:srgbClr val="FF0000"/>
                </a:solidFill>
                <a:latin typeface="Georgia" panose="02040502050405020303" pitchFamily="18" charset="0"/>
              </a:rPr>
              <a:t>blastula </a:t>
            </a:r>
            <a:r>
              <a:rPr lang="en-US" dirty="0">
                <a:solidFill>
                  <a:srgbClr val="0000CC"/>
                </a:solidFill>
                <a:latin typeface="Georgia" panose="02040502050405020303" pitchFamily="18" charset="0"/>
              </a:rPr>
              <a:t>reorganizes into two primary germ layers: an </a:t>
            </a:r>
            <a:r>
              <a:rPr lang="en-US" dirty="0">
                <a:solidFill>
                  <a:srgbClr val="FF0000"/>
                </a:solidFill>
                <a:latin typeface="Georgia" panose="02040502050405020303" pitchFamily="18" charset="0"/>
              </a:rPr>
              <a:t>inner layer, called endoderm, and an outer layer, called ectoderm</a:t>
            </a:r>
            <a:r>
              <a:rPr lang="en-US" dirty="0">
                <a:solidFill>
                  <a:srgbClr val="0000CC"/>
                </a:solidFill>
                <a:latin typeface="Georgia" panose="02040502050405020303" pitchFamily="18" charset="0"/>
              </a:rPr>
              <a:t>. </a:t>
            </a:r>
            <a:endParaRPr lang="en-IN" dirty="0">
              <a:solidFill>
                <a:srgbClr val="0000CC"/>
              </a:solidFill>
              <a:latin typeface="Georgia" panose="02040502050405020303" pitchFamily="18" charset="0"/>
            </a:endParaRPr>
          </a:p>
        </p:txBody>
      </p:sp>
    </p:spTree>
    <p:extLst>
      <p:ext uri="{BB962C8B-B14F-4D97-AF65-F5344CB8AC3E}">
        <p14:creationId xmlns:p14="http://schemas.microsoft.com/office/powerpoint/2010/main" val="35535846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a:extLst>
              <a:ext uri="{FF2B5EF4-FFF2-40B4-BE49-F238E27FC236}">
                <a16:creationId xmlns:a16="http://schemas.microsoft.com/office/drawing/2014/main" id="{472A20FD-59E3-4F06-C8B8-D7FF339AA41C}"/>
              </a:ext>
            </a:extLst>
          </p:cNvPr>
          <p:cNvSpPr txBox="1">
            <a:spLocks noChangeArrowheads="1"/>
          </p:cNvSpPr>
          <p:nvPr/>
        </p:nvSpPr>
        <p:spPr bwMode="auto">
          <a:xfrm>
            <a:off x="4128246" y="631192"/>
            <a:ext cx="3935507" cy="369332"/>
          </a:xfrm>
          <a:prstGeom prst="rect">
            <a:avLst/>
          </a:prstGeom>
          <a:noFill/>
          <a:ln w="38100">
            <a:solidFill>
              <a:srgbClr val="FF9933"/>
            </a:solidFill>
            <a:miter lim="800000"/>
            <a:headEnd/>
            <a:tailEnd/>
          </a:ln>
          <a:effectLst/>
        </p:spPr>
        <p:txBody>
          <a:bodyPr wrap="square">
            <a:spAutoFit/>
          </a:bodyPr>
          <a:lstStyle/>
          <a:p>
            <a:pPr>
              <a:spcBef>
                <a:spcPct val="50000"/>
              </a:spcBef>
              <a:defRPr/>
            </a:pPr>
            <a:r>
              <a:rPr lang="en-US" b="1">
                <a:solidFill>
                  <a:srgbClr val="800080"/>
                </a:solidFill>
                <a:effectLst>
                  <a:outerShdw blurRad="38100" dist="38100" dir="2700000" algn="tl">
                    <a:srgbClr val="000000"/>
                  </a:outerShdw>
                </a:effectLst>
                <a:latin typeface="Georgia" panose="02040502050405020303" pitchFamily="18" charset="0"/>
              </a:rPr>
              <a:t>Classification of Living Things</a:t>
            </a:r>
          </a:p>
        </p:txBody>
      </p:sp>
      <p:sp>
        <p:nvSpPr>
          <p:cNvPr id="6" name="Text Box 6">
            <a:extLst>
              <a:ext uri="{FF2B5EF4-FFF2-40B4-BE49-F238E27FC236}">
                <a16:creationId xmlns:a16="http://schemas.microsoft.com/office/drawing/2014/main" id="{9E9534EB-34DB-BE8B-2BAF-7CFC844F469A}"/>
              </a:ext>
            </a:extLst>
          </p:cNvPr>
          <p:cNvSpPr txBox="1">
            <a:spLocks noChangeArrowheads="1"/>
          </p:cNvSpPr>
          <p:nvPr/>
        </p:nvSpPr>
        <p:spPr bwMode="auto">
          <a:xfrm>
            <a:off x="914401" y="1371601"/>
            <a:ext cx="7436224" cy="2585323"/>
          </a:xfrm>
          <a:prstGeom prst="rect">
            <a:avLst/>
          </a:prstGeom>
          <a:noFill/>
          <a:ln w="9525">
            <a:noFill/>
            <a:miter lim="800000"/>
            <a:headEnd/>
            <a:tailEnd/>
          </a:ln>
          <a:effectLst/>
        </p:spPr>
        <p:txBody>
          <a:bodyPr wrap="square">
            <a:spAutoFit/>
          </a:bodyPr>
          <a:lstStyle/>
          <a:p>
            <a:pPr>
              <a:defRPr/>
            </a:pPr>
            <a:r>
              <a:rPr lang="en-US" dirty="0">
                <a:solidFill>
                  <a:srgbClr val="800080"/>
                </a:solidFill>
                <a:latin typeface="Georgia" panose="02040502050405020303" pitchFamily="18" charset="0"/>
              </a:rPr>
              <a:t>Scientists estimate that there are between </a:t>
            </a:r>
            <a:r>
              <a:rPr lang="en-US" b="1" dirty="0">
                <a:solidFill>
                  <a:srgbClr val="800080"/>
                </a:solidFill>
                <a:latin typeface="Georgia" panose="02040502050405020303" pitchFamily="18" charset="0"/>
              </a:rPr>
              <a:t>3 million</a:t>
            </a:r>
            <a:r>
              <a:rPr lang="en-US" dirty="0">
                <a:solidFill>
                  <a:srgbClr val="800080"/>
                </a:solidFill>
                <a:latin typeface="Georgia" panose="02040502050405020303" pitchFamily="18" charset="0"/>
              </a:rPr>
              <a:t> and </a:t>
            </a:r>
            <a:r>
              <a:rPr lang="en-US" b="1" dirty="0">
                <a:solidFill>
                  <a:srgbClr val="800080"/>
                </a:solidFill>
                <a:latin typeface="Georgia" panose="02040502050405020303" pitchFamily="18" charset="0"/>
              </a:rPr>
              <a:t>100 million</a:t>
            </a:r>
            <a:r>
              <a:rPr lang="en-US" dirty="0">
                <a:solidFill>
                  <a:srgbClr val="800080"/>
                </a:solidFill>
                <a:latin typeface="Georgia" panose="02040502050405020303" pitchFamily="18" charset="0"/>
              </a:rPr>
              <a:t> species of organisms on Earth. </a:t>
            </a:r>
          </a:p>
          <a:p>
            <a:pPr>
              <a:defRPr/>
            </a:pPr>
            <a:endParaRPr lang="en-US" dirty="0">
              <a:solidFill>
                <a:srgbClr val="800080"/>
              </a:solidFill>
              <a:latin typeface="Georgia" panose="02040502050405020303" pitchFamily="18" charset="0"/>
            </a:endParaRPr>
          </a:p>
          <a:p>
            <a:pPr>
              <a:defRPr/>
            </a:pPr>
            <a:r>
              <a:rPr lang="en-US" b="1" i="1" dirty="0">
                <a:solidFill>
                  <a:srgbClr val="800080"/>
                </a:solidFill>
                <a:effectLst>
                  <a:outerShdw blurRad="38100" dist="38100" dir="2700000" algn="tl">
                    <a:srgbClr val="000000"/>
                  </a:outerShdw>
                </a:effectLst>
                <a:latin typeface="Georgia" panose="02040502050405020303" pitchFamily="18" charset="0"/>
              </a:rPr>
              <a:t>Taxonomists</a:t>
            </a:r>
            <a:r>
              <a:rPr lang="en-US" dirty="0">
                <a:solidFill>
                  <a:srgbClr val="800080"/>
                </a:solidFill>
                <a:latin typeface="Georgia" panose="02040502050405020303" pitchFamily="18" charset="0"/>
              </a:rPr>
              <a:t>--biologists who specialize in identifying and classifying life on our planet--have named approximately </a:t>
            </a:r>
            <a:r>
              <a:rPr lang="en-US" b="1" dirty="0">
                <a:solidFill>
                  <a:srgbClr val="800080"/>
                </a:solidFill>
                <a:latin typeface="Georgia" panose="02040502050405020303" pitchFamily="18" charset="0"/>
              </a:rPr>
              <a:t>1.7 million</a:t>
            </a:r>
            <a:r>
              <a:rPr lang="en-US" dirty="0">
                <a:solidFill>
                  <a:srgbClr val="800080"/>
                </a:solidFill>
                <a:latin typeface="Georgia" panose="02040502050405020303" pitchFamily="18" charset="0"/>
              </a:rPr>
              <a:t> species so far. </a:t>
            </a:r>
          </a:p>
          <a:p>
            <a:pPr>
              <a:defRPr/>
            </a:pPr>
            <a:endParaRPr lang="en-US" dirty="0">
              <a:solidFill>
                <a:srgbClr val="800080"/>
              </a:solidFill>
              <a:latin typeface="Georgia" panose="02040502050405020303" pitchFamily="18" charset="0"/>
            </a:endParaRPr>
          </a:p>
          <a:p>
            <a:pPr>
              <a:defRPr/>
            </a:pPr>
            <a:r>
              <a:rPr lang="en-US" dirty="0">
                <a:solidFill>
                  <a:srgbClr val="800080"/>
                </a:solidFill>
                <a:latin typeface="Georgia" panose="02040502050405020303" pitchFamily="18" charset="0"/>
              </a:rPr>
              <a:t>Each year, about </a:t>
            </a:r>
            <a:r>
              <a:rPr lang="en-US" b="1" dirty="0">
                <a:solidFill>
                  <a:srgbClr val="800080"/>
                </a:solidFill>
                <a:effectLst>
                  <a:outerShdw blurRad="38100" dist="38100" dir="2700000" algn="tl">
                    <a:srgbClr val="000000"/>
                  </a:outerShdw>
                </a:effectLst>
                <a:latin typeface="Georgia" panose="02040502050405020303" pitchFamily="18" charset="0"/>
              </a:rPr>
              <a:t>13,000</a:t>
            </a:r>
            <a:r>
              <a:rPr lang="en-US" dirty="0">
                <a:solidFill>
                  <a:srgbClr val="800080"/>
                </a:solidFill>
                <a:latin typeface="Georgia" panose="02040502050405020303" pitchFamily="18" charset="0"/>
              </a:rPr>
              <a:t> </a:t>
            </a:r>
            <a:r>
              <a:rPr lang="en-US" b="1" dirty="0">
                <a:solidFill>
                  <a:srgbClr val="800080"/>
                </a:solidFill>
                <a:latin typeface="Georgia" panose="02040502050405020303" pitchFamily="18" charset="0"/>
                <a:hlinkClick r:id="rId2">
                  <a:extLst>
                    <a:ext uri="{A12FA001-AC4F-418D-AE19-62706E023703}">
                      <ahyp:hlinkClr xmlns:ahyp="http://schemas.microsoft.com/office/drawing/2018/hyperlinkcolor" val="tx"/>
                    </a:ext>
                  </a:extLst>
                </a:hlinkClick>
              </a:rPr>
              <a:t>new species</a:t>
            </a:r>
            <a:r>
              <a:rPr lang="en-US" dirty="0">
                <a:solidFill>
                  <a:srgbClr val="800080"/>
                </a:solidFill>
                <a:latin typeface="Georgia" panose="02040502050405020303" pitchFamily="18" charset="0"/>
                <a:hlinkClick r:id="rId2">
                  <a:extLst>
                    <a:ext uri="{A12FA001-AC4F-418D-AE19-62706E023703}">
                      <ahyp:hlinkClr xmlns:ahyp="http://schemas.microsoft.com/office/drawing/2018/hyperlinkcolor" val="tx"/>
                    </a:ext>
                  </a:extLst>
                </a:hlinkClick>
              </a:rPr>
              <a:t> </a:t>
            </a:r>
            <a:r>
              <a:rPr lang="en-US" dirty="0">
                <a:solidFill>
                  <a:srgbClr val="800080"/>
                </a:solidFill>
                <a:latin typeface="Georgia" panose="02040502050405020303" pitchFamily="18" charset="0"/>
              </a:rPr>
              <a:t>are added to the list of known organisms. </a:t>
            </a:r>
          </a:p>
        </p:txBody>
      </p:sp>
      <p:sp>
        <p:nvSpPr>
          <p:cNvPr id="7" name="Text Box 7">
            <a:extLst>
              <a:ext uri="{FF2B5EF4-FFF2-40B4-BE49-F238E27FC236}">
                <a16:creationId xmlns:a16="http://schemas.microsoft.com/office/drawing/2014/main" id="{76CD325E-542A-F353-80DE-B206D710E93D}"/>
              </a:ext>
            </a:extLst>
          </p:cNvPr>
          <p:cNvSpPr txBox="1">
            <a:spLocks noChangeArrowheads="1"/>
          </p:cNvSpPr>
          <p:nvPr/>
        </p:nvSpPr>
        <p:spPr bwMode="auto">
          <a:xfrm>
            <a:off x="914401" y="4110180"/>
            <a:ext cx="569056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bg1"/>
                </a:solidFill>
                <a:latin typeface="Arial" panose="020B0604020202020204" pitchFamily="34" charset="0"/>
              </a:defRPr>
            </a:lvl1pPr>
            <a:lvl2pPr marL="742950" indent="-285750" eaLnBrk="0" hangingPunct="0">
              <a:defRPr sz="2400">
                <a:solidFill>
                  <a:schemeClr val="bg1"/>
                </a:solidFill>
                <a:latin typeface="Arial" panose="020B0604020202020204" pitchFamily="34" charset="0"/>
              </a:defRPr>
            </a:lvl2pPr>
            <a:lvl3pPr marL="1143000" indent="-228600" eaLnBrk="0" hangingPunct="0">
              <a:defRPr sz="2400">
                <a:solidFill>
                  <a:schemeClr val="bg1"/>
                </a:solidFill>
                <a:latin typeface="Arial" panose="020B0604020202020204" pitchFamily="34" charset="0"/>
              </a:defRPr>
            </a:lvl3pPr>
            <a:lvl4pPr marL="1600200" indent="-228600" eaLnBrk="0" hangingPunct="0">
              <a:defRPr sz="2400">
                <a:solidFill>
                  <a:schemeClr val="bg1"/>
                </a:solidFill>
                <a:latin typeface="Arial" panose="020B0604020202020204" pitchFamily="34" charset="0"/>
              </a:defRPr>
            </a:lvl4pPr>
            <a:lvl5pPr marL="2057400" indent="-228600" eaLnBrk="0" hangingPunct="0">
              <a:defRPr sz="2400">
                <a:solidFill>
                  <a:schemeClr val="bg1"/>
                </a:solidFill>
                <a:latin typeface="Arial" panose="020B0604020202020204" pitchFamily="34" charset="0"/>
              </a:defRPr>
            </a:lvl5pPr>
            <a:lvl6pPr marL="2514600" indent="-228600" eaLnBrk="0" fontAlgn="base" hangingPunct="0">
              <a:spcBef>
                <a:spcPct val="0"/>
              </a:spcBef>
              <a:spcAft>
                <a:spcPct val="0"/>
              </a:spcAft>
              <a:defRPr sz="2400">
                <a:solidFill>
                  <a:schemeClr val="bg1"/>
                </a:solidFill>
                <a:latin typeface="Arial" panose="020B0604020202020204" pitchFamily="34" charset="0"/>
              </a:defRPr>
            </a:lvl6pPr>
            <a:lvl7pPr marL="2971800" indent="-228600" eaLnBrk="0" fontAlgn="base" hangingPunct="0">
              <a:spcBef>
                <a:spcPct val="0"/>
              </a:spcBef>
              <a:spcAft>
                <a:spcPct val="0"/>
              </a:spcAft>
              <a:defRPr sz="2400">
                <a:solidFill>
                  <a:schemeClr val="bg1"/>
                </a:solidFill>
                <a:latin typeface="Arial" panose="020B0604020202020204" pitchFamily="34" charset="0"/>
              </a:defRPr>
            </a:lvl7pPr>
            <a:lvl8pPr marL="3429000" indent="-228600" eaLnBrk="0" fontAlgn="base" hangingPunct="0">
              <a:spcBef>
                <a:spcPct val="0"/>
              </a:spcBef>
              <a:spcAft>
                <a:spcPct val="0"/>
              </a:spcAft>
              <a:defRPr sz="2400">
                <a:solidFill>
                  <a:schemeClr val="bg1"/>
                </a:solidFill>
                <a:latin typeface="Arial" panose="020B0604020202020204" pitchFamily="34" charset="0"/>
              </a:defRPr>
            </a:lvl8pPr>
            <a:lvl9pPr marL="3886200" indent="-228600" eaLnBrk="0" fontAlgn="base" hangingPunct="0">
              <a:spcBef>
                <a:spcPct val="0"/>
              </a:spcBef>
              <a:spcAft>
                <a:spcPct val="0"/>
              </a:spcAft>
              <a:defRPr sz="2400">
                <a:solidFill>
                  <a:schemeClr val="bg1"/>
                </a:solidFill>
                <a:latin typeface="Arial" panose="020B0604020202020204" pitchFamily="34" charset="0"/>
              </a:defRPr>
            </a:lvl9pPr>
          </a:lstStyle>
          <a:p>
            <a:pPr eaLnBrk="1" hangingPunct="1">
              <a:spcBef>
                <a:spcPct val="50000"/>
              </a:spcBef>
            </a:pPr>
            <a:r>
              <a:rPr lang="en-US" altLang="en-US" dirty="0">
                <a:solidFill>
                  <a:srgbClr val="800080"/>
                </a:solidFill>
                <a:latin typeface="Georgia" panose="02040502050405020303" pitchFamily="18" charset="0"/>
              </a:rPr>
              <a:t>So, how do scientists </a:t>
            </a:r>
            <a:r>
              <a:rPr lang="en-US" altLang="en-US" b="1" u="sng" dirty="0">
                <a:solidFill>
                  <a:srgbClr val="800080"/>
                </a:solidFill>
                <a:latin typeface="Georgia" panose="02040502050405020303" pitchFamily="18" charset="0"/>
              </a:rPr>
              <a:t>classify</a:t>
            </a:r>
            <a:r>
              <a:rPr lang="en-US" altLang="en-US" dirty="0">
                <a:solidFill>
                  <a:srgbClr val="800080"/>
                </a:solidFill>
                <a:latin typeface="Georgia" panose="02040502050405020303" pitchFamily="18" charset="0"/>
              </a:rPr>
              <a:t> (organize) all these millions of species?</a:t>
            </a:r>
          </a:p>
        </p:txBody>
      </p:sp>
      <p:pic>
        <p:nvPicPr>
          <p:cNvPr id="8" name="Picture 7">
            <a:extLst>
              <a:ext uri="{FF2B5EF4-FFF2-40B4-BE49-F238E27FC236}">
                <a16:creationId xmlns:a16="http://schemas.microsoft.com/office/drawing/2014/main" id="{554C47AD-86D1-0DE9-455F-7E1A28D5340E}"/>
              </a:ext>
            </a:extLst>
          </p:cNvPr>
          <p:cNvPicPr>
            <a:picLocks noChangeAspect="1"/>
          </p:cNvPicPr>
          <p:nvPr/>
        </p:nvPicPr>
        <p:blipFill>
          <a:blip r:embed="rId3"/>
          <a:stretch>
            <a:fillRect/>
          </a:stretch>
        </p:blipFill>
        <p:spPr>
          <a:xfrm>
            <a:off x="8210341" y="1527199"/>
            <a:ext cx="3463948" cy="4545403"/>
          </a:xfrm>
          <a:prstGeom prst="rect">
            <a:avLst/>
          </a:prstGeom>
        </p:spPr>
      </p:pic>
    </p:spTree>
    <p:extLst>
      <p:ext uri="{BB962C8B-B14F-4D97-AF65-F5344CB8AC3E}">
        <p14:creationId xmlns:p14="http://schemas.microsoft.com/office/powerpoint/2010/main" val="11298818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560173-A01F-58D7-A3A3-80C28A514B1C}"/>
              </a:ext>
            </a:extLst>
          </p:cNvPr>
          <p:cNvPicPr>
            <a:picLocks noChangeAspect="1"/>
          </p:cNvPicPr>
          <p:nvPr/>
        </p:nvPicPr>
        <p:blipFill rotWithShape="1">
          <a:blip r:embed="rId2"/>
          <a:srcRect l="5524" t="2185" r="4210"/>
          <a:stretch/>
        </p:blipFill>
        <p:spPr>
          <a:xfrm>
            <a:off x="944654" y="681973"/>
            <a:ext cx="4545107" cy="5059921"/>
          </a:xfrm>
          <a:prstGeom prst="rect">
            <a:avLst/>
          </a:prstGeom>
        </p:spPr>
      </p:pic>
      <p:sp>
        <p:nvSpPr>
          <p:cNvPr id="5" name="TextBox 4">
            <a:extLst>
              <a:ext uri="{FF2B5EF4-FFF2-40B4-BE49-F238E27FC236}">
                <a16:creationId xmlns:a16="http://schemas.microsoft.com/office/drawing/2014/main" id="{BFF4209F-CF5E-A545-0101-DFC6D3A34E52}"/>
              </a:ext>
            </a:extLst>
          </p:cNvPr>
          <p:cNvSpPr txBox="1"/>
          <p:nvPr/>
        </p:nvSpPr>
        <p:spPr>
          <a:xfrm>
            <a:off x="5427571" y="681973"/>
            <a:ext cx="6111688" cy="1297150"/>
          </a:xfrm>
          <a:prstGeom prst="rect">
            <a:avLst/>
          </a:prstGeom>
          <a:noFill/>
        </p:spPr>
        <p:txBody>
          <a:bodyPr wrap="square">
            <a:spAutoFit/>
          </a:bodyPr>
          <a:lstStyle/>
          <a:p>
            <a:pPr algn="just">
              <a:lnSpc>
                <a:spcPct val="150000"/>
              </a:lnSpc>
            </a:pPr>
            <a:r>
              <a:rPr lang="en-US" dirty="0">
                <a:solidFill>
                  <a:srgbClr val="0000CC"/>
                </a:solidFill>
                <a:latin typeface="Georgia" panose="02040502050405020303" pitchFamily="18" charset="0"/>
              </a:rPr>
              <a:t>In all animals, except for organisms of the phylum </a:t>
            </a:r>
            <a:r>
              <a:rPr lang="en-US" dirty="0">
                <a:solidFill>
                  <a:srgbClr val="FF0000"/>
                </a:solidFill>
                <a:latin typeface="Georgia" panose="02040502050405020303" pitchFamily="18" charset="0"/>
              </a:rPr>
              <a:t>Cnidaria</a:t>
            </a:r>
            <a:r>
              <a:rPr lang="en-US" dirty="0">
                <a:solidFill>
                  <a:srgbClr val="0000CC"/>
                </a:solidFill>
                <a:latin typeface="Georgia" panose="02040502050405020303" pitchFamily="18" charset="0"/>
              </a:rPr>
              <a:t>, the endoderm and ectoderm interact to produce a third germ layer, called </a:t>
            </a:r>
            <a:r>
              <a:rPr lang="en-US" dirty="0">
                <a:solidFill>
                  <a:srgbClr val="FF0000"/>
                </a:solidFill>
                <a:latin typeface="Georgia" panose="02040502050405020303" pitchFamily="18" charset="0"/>
              </a:rPr>
              <a:t>mesoderm</a:t>
            </a:r>
            <a:endParaRPr lang="en-IN" dirty="0">
              <a:solidFill>
                <a:srgbClr val="FF0000"/>
              </a:solidFill>
            </a:endParaRPr>
          </a:p>
        </p:txBody>
      </p:sp>
      <p:pic>
        <p:nvPicPr>
          <p:cNvPr id="6" name="Picture 5">
            <a:extLst>
              <a:ext uri="{FF2B5EF4-FFF2-40B4-BE49-F238E27FC236}">
                <a16:creationId xmlns:a16="http://schemas.microsoft.com/office/drawing/2014/main" id="{038B9C68-5C4C-5923-7710-524EE72EA96B}"/>
              </a:ext>
            </a:extLst>
          </p:cNvPr>
          <p:cNvPicPr>
            <a:picLocks noChangeAspect="1"/>
          </p:cNvPicPr>
          <p:nvPr/>
        </p:nvPicPr>
        <p:blipFill>
          <a:blip r:embed="rId3"/>
          <a:stretch>
            <a:fillRect/>
          </a:stretch>
        </p:blipFill>
        <p:spPr>
          <a:xfrm>
            <a:off x="5427571" y="1979123"/>
            <a:ext cx="5819775" cy="3988079"/>
          </a:xfrm>
          <a:prstGeom prst="rect">
            <a:avLst/>
          </a:prstGeom>
        </p:spPr>
      </p:pic>
    </p:spTree>
    <p:extLst>
      <p:ext uri="{BB962C8B-B14F-4D97-AF65-F5344CB8AC3E}">
        <p14:creationId xmlns:p14="http://schemas.microsoft.com/office/powerpoint/2010/main" val="24158023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59A210-AB0E-5E57-15B6-1B73D6A26501}"/>
              </a:ext>
            </a:extLst>
          </p:cNvPr>
          <p:cNvSpPr txBox="1"/>
          <p:nvPr/>
        </p:nvSpPr>
        <p:spPr>
          <a:xfrm>
            <a:off x="623047" y="569660"/>
            <a:ext cx="10945905" cy="523220"/>
          </a:xfrm>
          <a:prstGeom prst="rect">
            <a:avLst/>
          </a:prstGeom>
          <a:noFill/>
        </p:spPr>
        <p:txBody>
          <a:bodyPr wrap="square" rtlCol="0">
            <a:spAutoFit/>
          </a:bodyPr>
          <a:lstStyle/>
          <a:p>
            <a:pPr algn="ctr"/>
            <a:r>
              <a:rPr lang="en-US" sz="2800" b="1" dirty="0">
                <a:solidFill>
                  <a:srgbClr val="C00000"/>
                </a:solidFill>
                <a:latin typeface="Georgia" panose="02040502050405020303" pitchFamily="18" charset="0"/>
              </a:rPr>
              <a:t>DIVISION OF LABOUR AND ORGANIZATION OF TISSUES</a:t>
            </a:r>
            <a:endParaRPr lang="en-IN" sz="2800" b="1" dirty="0">
              <a:ln w="10160">
                <a:solidFill>
                  <a:schemeClr val="accent5"/>
                </a:solidFill>
                <a:prstDash val="solid"/>
              </a:ln>
              <a:solidFill>
                <a:srgbClr val="C00000"/>
              </a:solidFill>
              <a:effectLst>
                <a:outerShdw blurRad="38100" dist="22860" dir="5400000" algn="tl" rotWithShape="0">
                  <a:srgbClr val="000000">
                    <a:alpha val="30000"/>
                  </a:srgbClr>
                </a:outerShdw>
              </a:effectLst>
              <a:latin typeface="Georgia" panose="02040502050405020303" pitchFamily="18" charset="0"/>
            </a:endParaRPr>
          </a:p>
        </p:txBody>
      </p:sp>
      <p:sp>
        <p:nvSpPr>
          <p:cNvPr id="3" name="TextBox 2">
            <a:extLst>
              <a:ext uri="{FF2B5EF4-FFF2-40B4-BE49-F238E27FC236}">
                <a16:creationId xmlns:a16="http://schemas.microsoft.com/office/drawing/2014/main" id="{75606F2A-5B85-E01C-C1CC-F8E492FB40BE}"/>
              </a:ext>
            </a:extLst>
          </p:cNvPr>
          <p:cNvSpPr txBox="1"/>
          <p:nvPr/>
        </p:nvSpPr>
        <p:spPr>
          <a:xfrm>
            <a:off x="760541" y="1092880"/>
            <a:ext cx="10670916" cy="2119363"/>
          </a:xfrm>
          <a:prstGeom prst="rect">
            <a:avLst/>
          </a:prstGeom>
          <a:noFill/>
        </p:spPr>
        <p:txBody>
          <a:bodyPr wrap="square">
            <a:spAutoFit/>
          </a:bodyPr>
          <a:lstStyle/>
          <a:p>
            <a:pPr algn="just">
              <a:lnSpc>
                <a:spcPct val="150000"/>
              </a:lnSpc>
            </a:pPr>
            <a:r>
              <a:rPr lang="en-US" dirty="0">
                <a:solidFill>
                  <a:srgbClr val="FF0000"/>
                </a:solidFill>
                <a:latin typeface="Georgia" panose="02040502050405020303" pitchFamily="18" charset="0"/>
              </a:rPr>
              <a:t>Division of labour </a:t>
            </a:r>
            <a:r>
              <a:rPr lang="en-US" dirty="0">
                <a:solidFill>
                  <a:srgbClr val="0000CC"/>
                </a:solidFill>
                <a:latin typeface="Georgia" panose="02040502050405020303" pitchFamily="18" charset="0"/>
              </a:rPr>
              <a:t>is adaptation of different parts of an organism to carry out different functions. The complex tissues which are made up of different types of cells show good division of labour. The different cells in such tissues perform different functions and give the overall combined property to the tissue. Almost all cells specialized in performing related roles are classified together as tissues in the body.</a:t>
            </a:r>
          </a:p>
          <a:p>
            <a:pPr algn="just">
              <a:lnSpc>
                <a:spcPct val="150000"/>
              </a:lnSpc>
            </a:pPr>
            <a:r>
              <a:rPr lang="en-US" b="1" dirty="0">
                <a:solidFill>
                  <a:srgbClr val="FF0066"/>
                </a:solidFill>
                <a:latin typeface="Georgia" panose="02040502050405020303" pitchFamily="18" charset="0"/>
              </a:rPr>
              <a:t>ORGANIZATION OF TISSUES</a:t>
            </a:r>
          </a:p>
        </p:txBody>
      </p:sp>
      <p:pic>
        <p:nvPicPr>
          <p:cNvPr id="7" name="Picture 6">
            <a:extLst>
              <a:ext uri="{FF2B5EF4-FFF2-40B4-BE49-F238E27FC236}">
                <a16:creationId xmlns:a16="http://schemas.microsoft.com/office/drawing/2014/main" id="{9DEC3817-F985-D398-E44E-9BCBD298A5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146" y="3185349"/>
            <a:ext cx="3962953" cy="3048425"/>
          </a:xfrm>
          <a:prstGeom prst="rect">
            <a:avLst/>
          </a:prstGeom>
        </p:spPr>
      </p:pic>
      <p:pic>
        <p:nvPicPr>
          <p:cNvPr id="9" name="Picture 8">
            <a:extLst>
              <a:ext uri="{FF2B5EF4-FFF2-40B4-BE49-F238E27FC236}">
                <a16:creationId xmlns:a16="http://schemas.microsoft.com/office/drawing/2014/main" id="{894C7DA2-6488-1FED-4CE9-D642F3AF70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5593" y="2823348"/>
            <a:ext cx="4582164" cy="3410426"/>
          </a:xfrm>
          <a:prstGeom prst="rect">
            <a:avLst/>
          </a:prstGeom>
        </p:spPr>
      </p:pic>
    </p:spTree>
    <p:extLst>
      <p:ext uri="{BB962C8B-B14F-4D97-AF65-F5344CB8AC3E}">
        <p14:creationId xmlns:p14="http://schemas.microsoft.com/office/powerpoint/2010/main" val="16486355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1DDF9A-3DCF-457C-34F1-0DB4288FF2E3}"/>
              </a:ext>
            </a:extLst>
          </p:cNvPr>
          <p:cNvPicPr>
            <a:picLocks noChangeAspect="1"/>
          </p:cNvPicPr>
          <p:nvPr/>
        </p:nvPicPr>
        <p:blipFill rotWithShape="1">
          <a:blip r:embed="rId2">
            <a:extLst>
              <a:ext uri="{28A0092B-C50C-407E-A947-70E740481C1C}">
                <a14:useLocalDpi xmlns:a14="http://schemas.microsoft.com/office/drawing/2010/main" val="0"/>
              </a:ext>
            </a:extLst>
          </a:blip>
          <a:srcRect t="7653"/>
          <a:stretch/>
        </p:blipFill>
        <p:spPr>
          <a:xfrm>
            <a:off x="621335" y="618565"/>
            <a:ext cx="3585108" cy="4141694"/>
          </a:xfrm>
          <a:prstGeom prst="rect">
            <a:avLst/>
          </a:prstGeom>
        </p:spPr>
      </p:pic>
      <p:pic>
        <p:nvPicPr>
          <p:cNvPr id="4" name="Picture 3">
            <a:extLst>
              <a:ext uri="{FF2B5EF4-FFF2-40B4-BE49-F238E27FC236}">
                <a16:creationId xmlns:a16="http://schemas.microsoft.com/office/drawing/2014/main" id="{D47A199F-74D4-9D52-6B59-1B82F395346B}"/>
              </a:ext>
            </a:extLst>
          </p:cNvPr>
          <p:cNvPicPr>
            <a:picLocks noChangeAspect="1"/>
          </p:cNvPicPr>
          <p:nvPr/>
        </p:nvPicPr>
        <p:blipFill rotWithShape="1">
          <a:blip r:embed="rId3">
            <a:extLst>
              <a:ext uri="{28A0092B-C50C-407E-A947-70E740481C1C}">
                <a14:useLocalDpi xmlns:a14="http://schemas.microsoft.com/office/drawing/2010/main" val="0"/>
              </a:ext>
            </a:extLst>
          </a:blip>
          <a:srcRect t="6586"/>
          <a:stretch/>
        </p:blipFill>
        <p:spPr>
          <a:xfrm>
            <a:off x="4206442" y="645131"/>
            <a:ext cx="3471829" cy="4370622"/>
          </a:xfrm>
          <a:prstGeom prst="rect">
            <a:avLst/>
          </a:prstGeom>
        </p:spPr>
      </p:pic>
      <p:pic>
        <p:nvPicPr>
          <p:cNvPr id="6" name="Picture 5">
            <a:extLst>
              <a:ext uri="{FF2B5EF4-FFF2-40B4-BE49-F238E27FC236}">
                <a16:creationId xmlns:a16="http://schemas.microsoft.com/office/drawing/2014/main" id="{3BE38EE8-7E6F-7AB3-791B-F7309925EC85}"/>
              </a:ext>
            </a:extLst>
          </p:cNvPr>
          <p:cNvPicPr>
            <a:picLocks noChangeAspect="1"/>
          </p:cNvPicPr>
          <p:nvPr/>
        </p:nvPicPr>
        <p:blipFill rotWithShape="1">
          <a:blip r:embed="rId4">
            <a:extLst>
              <a:ext uri="{28A0092B-C50C-407E-A947-70E740481C1C}">
                <a14:useLocalDpi xmlns:a14="http://schemas.microsoft.com/office/drawing/2010/main" val="0"/>
              </a:ext>
            </a:extLst>
          </a:blip>
          <a:srcRect t="4937"/>
          <a:stretch/>
        </p:blipFill>
        <p:spPr>
          <a:xfrm>
            <a:off x="7678272" y="618564"/>
            <a:ext cx="3738282" cy="4531659"/>
          </a:xfrm>
          <a:prstGeom prst="rect">
            <a:avLst/>
          </a:prstGeom>
        </p:spPr>
      </p:pic>
      <p:sp>
        <p:nvSpPr>
          <p:cNvPr id="8" name="TextBox 7">
            <a:extLst>
              <a:ext uri="{FF2B5EF4-FFF2-40B4-BE49-F238E27FC236}">
                <a16:creationId xmlns:a16="http://schemas.microsoft.com/office/drawing/2014/main" id="{7E05809A-1D48-2F4B-B662-012FADB2CDE8}"/>
              </a:ext>
            </a:extLst>
          </p:cNvPr>
          <p:cNvSpPr txBox="1"/>
          <p:nvPr/>
        </p:nvSpPr>
        <p:spPr>
          <a:xfrm>
            <a:off x="4206442" y="5365292"/>
            <a:ext cx="3888687" cy="457369"/>
          </a:xfrm>
          <a:prstGeom prst="rect">
            <a:avLst/>
          </a:prstGeom>
          <a:noFill/>
        </p:spPr>
        <p:txBody>
          <a:bodyPr wrap="square">
            <a:spAutoFit/>
          </a:bodyPr>
          <a:lstStyle/>
          <a:p>
            <a:pPr algn="just">
              <a:lnSpc>
                <a:spcPct val="150000"/>
              </a:lnSpc>
            </a:pPr>
            <a:r>
              <a:rPr lang="en-US" b="1" dirty="0">
                <a:solidFill>
                  <a:srgbClr val="B000B0"/>
                </a:solidFill>
                <a:latin typeface="Georgia" panose="02040502050405020303" pitchFamily="18" charset="0"/>
              </a:rPr>
              <a:t>ORGANIZATION OF TISSUES</a:t>
            </a:r>
          </a:p>
        </p:txBody>
      </p:sp>
    </p:spTree>
    <p:extLst>
      <p:ext uri="{BB962C8B-B14F-4D97-AF65-F5344CB8AC3E}">
        <p14:creationId xmlns:p14="http://schemas.microsoft.com/office/powerpoint/2010/main" val="3333255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72D2BE-A5F8-BAA8-98AE-0F430573B8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992" y="624078"/>
            <a:ext cx="5430008" cy="5287113"/>
          </a:xfrm>
          <a:prstGeom prst="rect">
            <a:avLst/>
          </a:prstGeom>
        </p:spPr>
      </p:pic>
      <p:pic>
        <p:nvPicPr>
          <p:cNvPr id="6" name="Picture 5">
            <a:extLst>
              <a:ext uri="{FF2B5EF4-FFF2-40B4-BE49-F238E27FC236}">
                <a16:creationId xmlns:a16="http://schemas.microsoft.com/office/drawing/2014/main" id="{D917F962-3661-E207-EF62-CBB5CA068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624078"/>
            <a:ext cx="5280212" cy="5609844"/>
          </a:xfrm>
          <a:prstGeom prst="rect">
            <a:avLst/>
          </a:prstGeom>
        </p:spPr>
      </p:pic>
    </p:spTree>
    <p:extLst>
      <p:ext uri="{BB962C8B-B14F-4D97-AF65-F5344CB8AC3E}">
        <p14:creationId xmlns:p14="http://schemas.microsoft.com/office/powerpoint/2010/main" val="7532714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75ABDA-243D-886D-865E-91DBE4CFDD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805" y="641218"/>
            <a:ext cx="10850559" cy="5571323"/>
          </a:xfrm>
          <a:prstGeom prst="rect">
            <a:avLst/>
          </a:prstGeom>
        </p:spPr>
      </p:pic>
    </p:spTree>
    <p:extLst>
      <p:ext uri="{BB962C8B-B14F-4D97-AF65-F5344CB8AC3E}">
        <p14:creationId xmlns:p14="http://schemas.microsoft.com/office/powerpoint/2010/main" val="6545882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21784E-3211-8B77-D345-5A501C5827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652" y="600880"/>
            <a:ext cx="5435877" cy="4525006"/>
          </a:xfrm>
          <a:prstGeom prst="rect">
            <a:avLst/>
          </a:prstGeom>
        </p:spPr>
      </p:pic>
      <p:pic>
        <p:nvPicPr>
          <p:cNvPr id="4" name="Picture 3">
            <a:extLst>
              <a:ext uri="{FF2B5EF4-FFF2-40B4-BE49-F238E27FC236}">
                <a16:creationId xmlns:a16="http://schemas.microsoft.com/office/drawing/2014/main" id="{DB51D426-82C1-A998-CF54-AFFC125FD0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1211" y="600880"/>
            <a:ext cx="5758099" cy="5114120"/>
          </a:xfrm>
          <a:prstGeom prst="rect">
            <a:avLst/>
          </a:prstGeom>
        </p:spPr>
      </p:pic>
    </p:spTree>
    <p:extLst>
      <p:ext uri="{BB962C8B-B14F-4D97-AF65-F5344CB8AC3E}">
        <p14:creationId xmlns:p14="http://schemas.microsoft.com/office/powerpoint/2010/main" val="36334088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F86B4B-38B7-C553-3AC4-90A77378B6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9428" y="735024"/>
            <a:ext cx="7230484" cy="5172797"/>
          </a:xfrm>
          <a:prstGeom prst="rect">
            <a:avLst/>
          </a:prstGeom>
        </p:spPr>
      </p:pic>
    </p:spTree>
    <p:extLst>
      <p:ext uri="{BB962C8B-B14F-4D97-AF65-F5344CB8AC3E}">
        <p14:creationId xmlns:p14="http://schemas.microsoft.com/office/powerpoint/2010/main" val="21392665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E01A0-1815-C46F-0D70-D3550455E0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1394" y="1089410"/>
            <a:ext cx="6306430" cy="5163271"/>
          </a:xfrm>
          <a:prstGeom prst="rect">
            <a:avLst/>
          </a:prstGeom>
        </p:spPr>
      </p:pic>
      <p:sp>
        <p:nvSpPr>
          <p:cNvPr id="7" name="TextBox 6">
            <a:extLst>
              <a:ext uri="{FF2B5EF4-FFF2-40B4-BE49-F238E27FC236}">
                <a16:creationId xmlns:a16="http://schemas.microsoft.com/office/drawing/2014/main" id="{CB65373C-5BA2-CE59-6184-FF2282D1DBE8}"/>
              </a:ext>
            </a:extLst>
          </p:cNvPr>
          <p:cNvSpPr txBox="1"/>
          <p:nvPr/>
        </p:nvSpPr>
        <p:spPr>
          <a:xfrm>
            <a:off x="623047" y="569660"/>
            <a:ext cx="10945905" cy="523220"/>
          </a:xfrm>
          <a:prstGeom prst="rect">
            <a:avLst/>
          </a:prstGeom>
          <a:noFill/>
        </p:spPr>
        <p:txBody>
          <a:bodyPr wrap="square" rtlCol="0">
            <a:spAutoFit/>
          </a:bodyPr>
          <a:lstStyle/>
          <a:p>
            <a:pPr algn="ctr"/>
            <a:r>
              <a:rPr lang="en-US" sz="2800" b="1" dirty="0">
                <a:solidFill>
                  <a:srgbClr val="C00000"/>
                </a:solidFill>
                <a:latin typeface="Georgia" panose="02040502050405020303" pitchFamily="18" charset="0"/>
              </a:rPr>
              <a:t>DEVELOPMENT OF COELOME AND ACOELOMATA</a:t>
            </a:r>
            <a:endParaRPr lang="en-IN" sz="2800" b="1" dirty="0">
              <a:ln w="10160">
                <a:solidFill>
                  <a:schemeClr val="accent5"/>
                </a:solidFill>
                <a:prstDash val="solid"/>
              </a:ln>
              <a:solidFill>
                <a:srgbClr val="C00000"/>
              </a:solidFill>
              <a:effectLst>
                <a:outerShdw blurRad="38100" dist="22860" dir="5400000" algn="tl" rotWithShape="0">
                  <a:srgbClr val="000000">
                    <a:alpha val="30000"/>
                  </a:srgbClr>
                </a:outerShdw>
              </a:effectLst>
              <a:latin typeface="Georgia" panose="02040502050405020303" pitchFamily="18" charset="0"/>
            </a:endParaRPr>
          </a:p>
        </p:txBody>
      </p:sp>
    </p:spTree>
    <p:extLst>
      <p:ext uri="{BB962C8B-B14F-4D97-AF65-F5344CB8AC3E}">
        <p14:creationId xmlns:p14="http://schemas.microsoft.com/office/powerpoint/2010/main" val="8820090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6E247D-CC68-55EF-1FAD-59910D3303F2}"/>
              </a:ext>
            </a:extLst>
          </p:cNvPr>
          <p:cNvPicPr>
            <a:picLocks noChangeAspect="1"/>
          </p:cNvPicPr>
          <p:nvPr/>
        </p:nvPicPr>
        <p:blipFill rotWithShape="1">
          <a:blip r:embed="rId2">
            <a:extLst>
              <a:ext uri="{28A0092B-C50C-407E-A947-70E740481C1C}">
                <a14:useLocalDpi xmlns:a14="http://schemas.microsoft.com/office/drawing/2010/main" val="0"/>
              </a:ext>
            </a:extLst>
          </a:blip>
          <a:srcRect r="23935"/>
          <a:stretch/>
        </p:blipFill>
        <p:spPr>
          <a:xfrm>
            <a:off x="788732" y="688851"/>
            <a:ext cx="5006952" cy="5163270"/>
          </a:xfrm>
          <a:prstGeom prst="rect">
            <a:avLst/>
          </a:prstGeom>
        </p:spPr>
      </p:pic>
      <p:pic>
        <p:nvPicPr>
          <p:cNvPr id="9" name="Picture 8">
            <a:extLst>
              <a:ext uri="{FF2B5EF4-FFF2-40B4-BE49-F238E27FC236}">
                <a16:creationId xmlns:a16="http://schemas.microsoft.com/office/drawing/2014/main" id="{F2365B69-8FA3-2DA3-D9DD-61155BC2AE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6615" y="661956"/>
            <a:ext cx="5406653" cy="5163271"/>
          </a:xfrm>
          <a:prstGeom prst="rect">
            <a:avLst/>
          </a:prstGeom>
        </p:spPr>
      </p:pic>
    </p:spTree>
    <p:extLst>
      <p:ext uri="{BB962C8B-B14F-4D97-AF65-F5344CB8AC3E}">
        <p14:creationId xmlns:p14="http://schemas.microsoft.com/office/powerpoint/2010/main" val="13084816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AA17AB-6664-FEA8-AC03-DA847CD508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9213" y="725499"/>
            <a:ext cx="9560858" cy="5460148"/>
          </a:xfrm>
          <a:prstGeom prst="rect">
            <a:avLst/>
          </a:prstGeom>
        </p:spPr>
      </p:pic>
    </p:spTree>
    <p:extLst>
      <p:ext uri="{BB962C8B-B14F-4D97-AF65-F5344CB8AC3E}">
        <p14:creationId xmlns:p14="http://schemas.microsoft.com/office/powerpoint/2010/main" val="21170230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8" descr="domains_lg">
            <a:extLst>
              <a:ext uri="{FF2B5EF4-FFF2-40B4-BE49-F238E27FC236}">
                <a16:creationId xmlns:a16="http://schemas.microsoft.com/office/drawing/2014/main" id="{1B77F615-D2B3-1027-45D5-D027BB7BF4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1295400"/>
            <a:ext cx="47625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 Box 9">
            <a:extLst>
              <a:ext uri="{FF2B5EF4-FFF2-40B4-BE49-F238E27FC236}">
                <a16:creationId xmlns:a16="http://schemas.microsoft.com/office/drawing/2014/main" id="{BD9BE12A-DFD0-D679-BFB3-070984CD8127}"/>
              </a:ext>
            </a:extLst>
          </p:cNvPr>
          <p:cNvSpPr txBox="1">
            <a:spLocks noChangeArrowheads="1"/>
          </p:cNvSpPr>
          <p:nvPr/>
        </p:nvSpPr>
        <p:spPr bwMode="auto">
          <a:xfrm>
            <a:off x="3962399" y="685801"/>
            <a:ext cx="4733367" cy="461665"/>
          </a:xfrm>
          <a:prstGeom prst="rect">
            <a:avLst/>
          </a:prstGeom>
          <a:noFill/>
          <a:ln w="28575">
            <a:solidFill>
              <a:srgbClr val="FF9933"/>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bg1"/>
                </a:solidFill>
                <a:latin typeface="Arial" panose="020B0604020202020204" pitchFamily="34" charset="0"/>
              </a:defRPr>
            </a:lvl1pPr>
            <a:lvl2pPr marL="742950" indent="-285750" eaLnBrk="0" hangingPunct="0">
              <a:defRPr sz="2400">
                <a:solidFill>
                  <a:schemeClr val="bg1"/>
                </a:solidFill>
                <a:latin typeface="Arial" panose="020B0604020202020204" pitchFamily="34" charset="0"/>
              </a:defRPr>
            </a:lvl2pPr>
            <a:lvl3pPr marL="1143000" indent="-228600" eaLnBrk="0" hangingPunct="0">
              <a:defRPr sz="2400">
                <a:solidFill>
                  <a:schemeClr val="bg1"/>
                </a:solidFill>
                <a:latin typeface="Arial" panose="020B0604020202020204" pitchFamily="34" charset="0"/>
              </a:defRPr>
            </a:lvl3pPr>
            <a:lvl4pPr marL="1600200" indent="-228600" eaLnBrk="0" hangingPunct="0">
              <a:defRPr sz="2400">
                <a:solidFill>
                  <a:schemeClr val="bg1"/>
                </a:solidFill>
                <a:latin typeface="Arial" panose="020B0604020202020204" pitchFamily="34" charset="0"/>
              </a:defRPr>
            </a:lvl4pPr>
            <a:lvl5pPr marL="2057400" indent="-228600" eaLnBrk="0" hangingPunct="0">
              <a:defRPr sz="2400">
                <a:solidFill>
                  <a:schemeClr val="bg1"/>
                </a:solidFill>
                <a:latin typeface="Arial" panose="020B0604020202020204" pitchFamily="34" charset="0"/>
              </a:defRPr>
            </a:lvl5pPr>
            <a:lvl6pPr marL="2514600" indent="-228600" eaLnBrk="0" fontAlgn="base" hangingPunct="0">
              <a:spcBef>
                <a:spcPct val="0"/>
              </a:spcBef>
              <a:spcAft>
                <a:spcPct val="0"/>
              </a:spcAft>
              <a:defRPr sz="2400">
                <a:solidFill>
                  <a:schemeClr val="bg1"/>
                </a:solidFill>
                <a:latin typeface="Arial" panose="020B0604020202020204" pitchFamily="34" charset="0"/>
              </a:defRPr>
            </a:lvl6pPr>
            <a:lvl7pPr marL="2971800" indent="-228600" eaLnBrk="0" fontAlgn="base" hangingPunct="0">
              <a:spcBef>
                <a:spcPct val="0"/>
              </a:spcBef>
              <a:spcAft>
                <a:spcPct val="0"/>
              </a:spcAft>
              <a:defRPr sz="2400">
                <a:solidFill>
                  <a:schemeClr val="bg1"/>
                </a:solidFill>
                <a:latin typeface="Arial" panose="020B0604020202020204" pitchFamily="34" charset="0"/>
              </a:defRPr>
            </a:lvl7pPr>
            <a:lvl8pPr marL="3429000" indent="-228600" eaLnBrk="0" fontAlgn="base" hangingPunct="0">
              <a:spcBef>
                <a:spcPct val="0"/>
              </a:spcBef>
              <a:spcAft>
                <a:spcPct val="0"/>
              </a:spcAft>
              <a:defRPr sz="2400">
                <a:solidFill>
                  <a:schemeClr val="bg1"/>
                </a:solidFill>
                <a:latin typeface="Arial" panose="020B0604020202020204" pitchFamily="34" charset="0"/>
              </a:defRPr>
            </a:lvl8pPr>
            <a:lvl9pPr marL="3886200" indent="-228600" eaLnBrk="0" fontAlgn="base" hangingPunct="0">
              <a:spcBef>
                <a:spcPct val="0"/>
              </a:spcBef>
              <a:spcAft>
                <a:spcPct val="0"/>
              </a:spcAft>
              <a:defRPr sz="2400">
                <a:solidFill>
                  <a:schemeClr val="bg1"/>
                </a:solidFill>
                <a:latin typeface="Arial" panose="020B0604020202020204" pitchFamily="34" charset="0"/>
              </a:defRPr>
            </a:lvl9pPr>
          </a:lstStyle>
          <a:p>
            <a:pPr eaLnBrk="1" hangingPunct="1"/>
            <a:r>
              <a:rPr lang="en-US" altLang="en-US" b="1" u="sng">
                <a:solidFill>
                  <a:srgbClr val="800080"/>
                </a:solidFill>
                <a:latin typeface="Georgia" panose="02040502050405020303" pitchFamily="18" charset="0"/>
              </a:rPr>
              <a:t>3</a:t>
            </a:r>
            <a:r>
              <a:rPr lang="en-US" altLang="en-US" u="sng">
                <a:solidFill>
                  <a:srgbClr val="800080"/>
                </a:solidFill>
                <a:latin typeface="Georgia" panose="02040502050405020303" pitchFamily="18" charset="0"/>
              </a:rPr>
              <a:t> </a:t>
            </a:r>
            <a:r>
              <a:rPr lang="en-US" altLang="en-US" b="1">
                <a:solidFill>
                  <a:srgbClr val="800080"/>
                </a:solidFill>
                <a:latin typeface="Georgia" panose="02040502050405020303" pitchFamily="18" charset="0"/>
                <a:hlinkClick r:id="rId3">
                  <a:extLst>
                    <a:ext uri="{A12FA001-AC4F-418D-AE19-62706E023703}">
                      <ahyp:hlinkClr xmlns:ahyp="http://schemas.microsoft.com/office/drawing/2018/hyperlinkcolor" val="tx"/>
                    </a:ext>
                  </a:extLst>
                </a:hlinkClick>
              </a:rPr>
              <a:t>Domains and 4 Kingdoms</a:t>
            </a:r>
            <a:endParaRPr lang="en-US" altLang="en-US" b="1">
              <a:solidFill>
                <a:srgbClr val="800080"/>
              </a:solidFill>
              <a:latin typeface="Georgia" panose="02040502050405020303" pitchFamily="18" charset="0"/>
            </a:endParaRPr>
          </a:p>
        </p:txBody>
      </p:sp>
      <p:sp>
        <p:nvSpPr>
          <p:cNvPr id="237579" name="AutoShape 11">
            <a:extLst>
              <a:ext uri="{FF2B5EF4-FFF2-40B4-BE49-F238E27FC236}">
                <a16:creationId xmlns:a16="http://schemas.microsoft.com/office/drawing/2014/main" id="{FBCC3E1E-B4F6-53B2-475C-0F8017DFFE5D}"/>
              </a:ext>
            </a:extLst>
          </p:cNvPr>
          <p:cNvSpPr>
            <a:spLocks/>
          </p:cNvSpPr>
          <p:nvPr/>
        </p:nvSpPr>
        <p:spPr bwMode="auto">
          <a:xfrm rot="20107801">
            <a:off x="3352800" y="2971800"/>
            <a:ext cx="1568450" cy="3671888"/>
          </a:xfrm>
          <a:prstGeom prst="leftBrace">
            <a:avLst>
              <a:gd name="adj1" fmla="val 19509"/>
              <a:gd name="adj2" fmla="val 50000"/>
            </a:avLst>
          </a:pr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bg1"/>
                </a:solidFill>
                <a:latin typeface="Arial" panose="020B0604020202020204" pitchFamily="34" charset="0"/>
              </a:defRPr>
            </a:lvl1pPr>
            <a:lvl2pPr marL="742950" indent="-285750" eaLnBrk="0" hangingPunct="0">
              <a:defRPr sz="2400">
                <a:solidFill>
                  <a:schemeClr val="bg1"/>
                </a:solidFill>
                <a:latin typeface="Arial" panose="020B0604020202020204" pitchFamily="34" charset="0"/>
              </a:defRPr>
            </a:lvl2pPr>
            <a:lvl3pPr marL="1143000" indent="-228600" eaLnBrk="0" hangingPunct="0">
              <a:defRPr sz="2400">
                <a:solidFill>
                  <a:schemeClr val="bg1"/>
                </a:solidFill>
                <a:latin typeface="Arial" panose="020B0604020202020204" pitchFamily="34" charset="0"/>
              </a:defRPr>
            </a:lvl3pPr>
            <a:lvl4pPr marL="1600200" indent="-228600" eaLnBrk="0" hangingPunct="0">
              <a:defRPr sz="2400">
                <a:solidFill>
                  <a:schemeClr val="bg1"/>
                </a:solidFill>
                <a:latin typeface="Arial" panose="020B0604020202020204" pitchFamily="34" charset="0"/>
              </a:defRPr>
            </a:lvl4pPr>
            <a:lvl5pPr marL="2057400" indent="-228600" eaLnBrk="0" hangingPunct="0">
              <a:defRPr sz="2400">
                <a:solidFill>
                  <a:schemeClr val="bg1"/>
                </a:solidFill>
                <a:latin typeface="Arial" panose="020B0604020202020204" pitchFamily="34" charset="0"/>
              </a:defRPr>
            </a:lvl5pPr>
            <a:lvl6pPr marL="2514600" indent="-228600" eaLnBrk="0" fontAlgn="base" hangingPunct="0">
              <a:spcBef>
                <a:spcPct val="0"/>
              </a:spcBef>
              <a:spcAft>
                <a:spcPct val="0"/>
              </a:spcAft>
              <a:defRPr sz="2400">
                <a:solidFill>
                  <a:schemeClr val="bg1"/>
                </a:solidFill>
                <a:latin typeface="Arial" panose="020B0604020202020204" pitchFamily="34" charset="0"/>
              </a:defRPr>
            </a:lvl6pPr>
            <a:lvl7pPr marL="2971800" indent="-228600" eaLnBrk="0" fontAlgn="base" hangingPunct="0">
              <a:spcBef>
                <a:spcPct val="0"/>
              </a:spcBef>
              <a:spcAft>
                <a:spcPct val="0"/>
              </a:spcAft>
              <a:defRPr sz="2400">
                <a:solidFill>
                  <a:schemeClr val="bg1"/>
                </a:solidFill>
                <a:latin typeface="Arial" panose="020B0604020202020204" pitchFamily="34" charset="0"/>
              </a:defRPr>
            </a:lvl7pPr>
            <a:lvl8pPr marL="3429000" indent="-228600" eaLnBrk="0" fontAlgn="base" hangingPunct="0">
              <a:spcBef>
                <a:spcPct val="0"/>
              </a:spcBef>
              <a:spcAft>
                <a:spcPct val="0"/>
              </a:spcAft>
              <a:defRPr sz="2400">
                <a:solidFill>
                  <a:schemeClr val="bg1"/>
                </a:solidFill>
                <a:latin typeface="Arial" panose="020B0604020202020204" pitchFamily="34" charset="0"/>
              </a:defRPr>
            </a:lvl8pPr>
            <a:lvl9pPr marL="3886200" indent="-228600" eaLnBrk="0" fontAlgn="base" hangingPunct="0">
              <a:spcBef>
                <a:spcPct val="0"/>
              </a:spcBef>
              <a:spcAft>
                <a:spcPct val="0"/>
              </a:spcAft>
              <a:defRPr sz="2400">
                <a:solidFill>
                  <a:schemeClr val="bg1"/>
                </a:solidFill>
                <a:latin typeface="Arial" panose="020B0604020202020204" pitchFamily="34" charset="0"/>
              </a:defRPr>
            </a:lvl9pPr>
          </a:lstStyle>
          <a:p>
            <a:pPr eaLnBrk="1" hangingPunct="1"/>
            <a:endParaRPr lang="en-US" altLang="en-US">
              <a:solidFill>
                <a:srgbClr val="800080"/>
              </a:solidFill>
              <a:latin typeface="Georgia" panose="02040502050405020303" pitchFamily="18" charset="0"/>
            </a:endParaRPr>
          </a:p>
        </p:txBody>
      </p:sp>
      <p:sp>
        <p:nvSpPr>
          <p:cNvPr id="5125" name="Text Box 12">
            <a:extLst>
              <a:ext uri="{FF2B5EF4-FFF2-40B4-BE49-F238E27FC236}">
                <a16:creationId xmlns:a16="http://schemas.microsoft.com/office/drawing/2014/main" id="{C3228D5F-9DDA-90AC-0D8F-D3FA3AA0ECFF}"/>
              </a:ext>
            </a:extLst>
          </p:cNvPr>
          <p:cNvSpPr txBox="1">
            <a:spLocks noChangeArrowheads="1"/>
          </p:cNvSpPr>
          <p:nvPr/>
        </p:nvSpPr>
        <p:spPr bwMode="auto">
          <a:xfrm>
            <a:off x="1286435" y="4938841"/>
            <a:ext cx="2209800" cy="369332"/>
          </a:xfrm>
          <a:prstGeom prst="rect">
            <a:avLst/>
          </a:prstGeom>
          <a:solidFill>
            <a:schemeClr val="hlink"/>
          </a:solidFill>
          <a:ln w="9525">
            <a:solidFill>
              <a:srgbClr val="FFFFCC"/>
            </a:solidFill>
            <a:miter lim="800000"/>
            <a:headEnd/>
            <a:tailEnd/>
          </a:ln>
        </p:spPr>
        <p:txBody>
          <a:bodyPr wrap="square">
            <a:spAutoFit/>
          </a:bodyPr>
          <a:lstStyle>
            <a:lvl1pPr eaLnBrk="0" hangingPunct="0">
              <a:defRPr sz="2400">
                <a:solidFill>
                  <a:schemeClr val="bg1"/>
                </a:solidFill>
                <a:latin typeface="Arial" panose="020B0604020202020204" pitchFamily="34" charset="0"/>
              </a:defRPr>
            </a:lvl1pPr>
            <a:lvl2pPr marL="742950" indent="-285750" eaLnBrk="0" hangingPunct="0">
              <a:defRPr sz="2400">
                <a:solidFill>
                  <a:schemeClr val="bg1"/>
                </a:solidFill>
                <a:latin typeface="Arial" panose="020B0604020202020204" pitchFamily="34" charset="0"/>
              </a:defRPr>
            </a:lvl2pPr>
            <a:lvl3pPr marL="1143000" indent="-228600" eaLnBrk="0" hangingPunct="0">
              <a:defRPr sz="2400">
                <a:solidFill>
                  <a:schemeClr val="bg1"/>
                </a:solidFill>
                <a:latin typeface="Arial" panose="020B0604020202020204" pitchFamily="34" charset="0"/>
              </a:defRPr>
            </a:lvl3pPr>
            <a:lvl4pPr marL="1600200" indent="-228600" eaLnBrk="0" hangingPunct="0">
              <a:defRPr sz="2400">
                <a:solidFill>
                  <a:schemeClr val="bg1"/>
                </a:solidFill>
                <a:latin typeface="Arial" panose="020B0604020202020204" pitchFamily="34" charset="0"/>
              </a:defRPr>
            </a:lvl4pPr>
            <a:lvl5pPr marL="2057400" indent="-228600" eaLnBrk="0" hangingPunct="0">
              <a:defRPr sz="2400">
                <a:solidFill>
                  <a:schemeClr val="bg1"/>
                </a:solidFill>
                <a:latin typeface="Arial" panose="020B0604020202020204" pitchFamily="34" charset="0"/>
              </a:defRPr>
            </a:lvl5pPr>
            <a:lvl6pPr marL="2514600" indent="-228600" eaLnBrk="0" fontAlgn="base" hangingPunct="0">
              <a:spcBef>
                <a:spcPct val="0"/>
              </a:spcBef>
              <a:spcAft>
                <a:spcPct val="0"/>
              </a:spcAft>
              <a:defRPr sz="2400">
                <a:solidFill>
                  <a:schemeClr val="bg1"/>
                </a:solidFill>
                <a:latin typeface="Arial" panose="020B0604020202020204" pitchFamily="34" charset="0"/>
              </a:defRPr>
            </a:lvl6pPr>
            <a:lvl7pPr marL="2971800" indent="-228600" eaLnBrk="0" fontAlgn="base" hangingPunct="0">
              <a:spcBef>
                <a:spcPct val="0"/>
              </a:spcBef>
              <a:spcAft>
                <a:spcPct val="0"/>
              </a:spcAft>
              <a:defRPr sz="2400">
                <a:solidFill>
                  <a:schemeClr val="bg1"/>
                </a:solidFill>
                <a:latin typeface="Arial" panose="020B0604020202020204" pitchFamily="34" charset="0"/>
              </a:defRPr>
            </a:lvl7pPr>
            <a:lvl8pPr marL="3429000" indent="-228600" eaLnBrk="0" fontAlgn="base" hangingPunct="0">
              <a:spcBef>
                <a:spcPct val="0"/>
              </a:spcBef>
              <a:spcAft>
                <a:spcPct val="0"/>
              </a:spcAft>
              <a:defRPr sz="2400">
                <a:solidFill>
                  <a:schemeClr val="bg1"/>
                </a:solidFill>
                <a:latin typeface="Arial" panose="020B0604020202020204" pitchFamily="34" charset="0"/>
              </a:defRPr>
            </a:lvl8pPr>
            <a:lvl9pPr marL="3886200" indent="-228600" eaLnBrk="0" fontAlgn="base" hangingPunct="0">
              <a:spcBef>
                <a:spcPct val="0"/>
              </a:spcBef>
              <a:spcAft>
                <a:spcPct val="0"/>
              </a:spcAft>
              <a:defRPr sz="2400">
                <a:solidFill>
                  <a:schemeClr val="bg1"/>
                </a:solidFill>
                <a:latin typeface="Arial" panose="020B0604020202020204" pitchFamily="34" charset="0"/>
              </a:defRPr>
            </a:lvl9pPr>
          </a:lstStyle>
          <a:p>
            <a:pPr eaLnBrk="1" hangingPunct="1">
              <a:spcBef>
                <a:spcPct val="50000"/>
              </a:spcBef>
            </a:pPr>
            <a:r>
              <a:rPr lang="en-US" altLang="en-US" sz="1800" b="1" dirty="0">
                <a:solidFill>
                  <a:srgbClr val="800080"/>
                </a:solidFill>
                <a:latin typeface="Georgia" panose="02040502050405020303" pitchFamily="18" charset="0"/>
              </a:rPr>
              <a:t>PROKARYOTES</a:t>
            </a:r>
          </a:p>
        </p:txBody>
      </p:sp>
      <p:sp>
        <p:nvSpPr>
          <p:cNvPr id="237581" name="Line 13">
            <a:extLst>
              <a:ext uri="{FF2B5EF4-FFF2-40B4-BE49-F238E27FC236}">
                <a16:creationId xmlns:a16="http://schemas.microsoft.com/office/drawing/2014/main" id="{BBDFC416-88E7-01CE-9D01-765F4DA0C114}"/>
              </a:ext>
            </a:extLst>
          </p:cNvPr>
          <p:cNvSpPr>
            <a:spLocks noChangeShapeType="1"/>
          </p:cNvSpPr>
          <p:nvPr/>
        </p:nvSpPr>
        <p:spPr bwMode="auto">
          <a:xfrm>
            <a:off x="6248400" y="2971800"/>
            <a:ext cx="1524000" cy="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IN">
              <a:solidFill>
                <a:srgbClr val="800080"/>
              </a:solidFill>
              <a:latin typeface="Georgia" panose="02040502050405020303" pitchFamily="18" charset="0"/>
            </a:endParaRPr>
          </a:p>
        </p:txBody>
      </p:sp>
      <p:sp>
        <p:nvSpPr>
          <p:cNvPr id="237582" name="Text Box 14">
            <a:extLst>
              <a:ext uri="{FF2B5EF4-FFF2-40B4-BE49-F238E27FC236}">
                <a16:creationId xmlns:a16="http://schemas.microsoft.com/office/drawing/2014/main" id="{48E1C464-48EA-5E75-1AB4-9A9D6F18886F}"/>
              </a:ext>
            </a:extLst>
          </p:cNvPr>
          <p:cNvSpPr txBox="1">
            <a:spLocks noChangeArrowheads="1"/>
          </p:cNvSpPr>
          <p:nvPr/>
        </p:nvSpPr>
        <p:spPr bwMode="auto">
          <a:xfrm>
            <a:off x="1524000" y="5562601"/>
            <a:ext cx="2286000" cy="581025"/>
          </a:xfrm>
          <a:prstGeom prst="rect">
            <a:avLst/>
          </a:prstGeom>
          <a:noFill/>
          <a:ln w="9525">
            <a:noFill/>
            <a:miter lim="800000"/>
            <a:headEnd/>
            <a:tailEnd/>
          </a:ln>
          <a:effectLst/>
        </p:spPr>
        <p:txBody>
          <a:bodyPr>
            <a:spAutoFit/>
          </a:bodyPr>
          <a:lstStyle/>
          <a:p>
            <a:pPr>
              <a:spcBef>
                <a:spcPct val="50000"/>
              </a:spcBef>
              <a:defRPr/>
            </a:pPr>
            <a:r>
              <a:rPr lang="en-US" sz="1600" b="1">
                <a:solidFill>
                  <a:srgbClr val="800080"/>
                </a:solidFill>
                <a:latin typeface="Georgia" panose="02040502050405020303" pitchFamily="18" charset="0"/>
              </a:rPr>
              <a:t>organisms with </a:t>
            </a:r>
            <a:r>
              <a:rPr lang="en-US" sz="1600" b="1">
                <a:solidFill>
                  <a:srgbClr val="800080"/>
                </a:solidFill>
                <a:effectLst>
                  <a:outerShdw blurRad="38100" dist="38100" dir="2700000" algn="tl">
                    <a:srgbClr val="000000"/>
                  </a:outerShdw>
                </a:effectLst>
                <a:latin typeface="Georgia" panose="02040502050405020303" pitchFamily="18" charset="0"/>
              </a:rPr>
              <a:t>no </a:t>
            </a:r>
            <a:r>
              <a:rPr lang="en-US" sz="1600" b="1">
                <a:solidFill>
                  <a:srgbClr val="800080"/>
                </a:solidFill>
                <a:latin typeface="Georgia" panose="02040502050405020303" pitchFamily="18" charset="0"/>
              </a:rPr>
              <a:t>nuclear membrane</a:t>
            </a:r>
          </a:p>
        </p:txBody>
      </p:sp>
      <p:sp>
        <p:nvSpPr>
          <p:cNvPr id="237583" name="Text Box 15">
            <a:extLst>
              <a:ext uri="{FF2B5EF4-FFF2-40B4-BE49-F238E27FC236}">
                <a16:creationId xmlns:a16="http://schemas.microsoft.com/office/drawing/2014/main" id="{08DA437D-C32D-3232-6049-EBEE9319EC8D}"/>
              </a:ext>
            </a:extLst>
          </p:cNvPr>
          <p:cNvSpPr txBox="1">
            <a:spLocks noChangeArrowheads="1"/>
          </p:cNvSpPr>
          <p:nvPr/>
        </p:nvSpPr>
        <p:spPr bwMode="auto">
          <a:xfrm>
            <a:off x="8534400" y="2438401"/>
            <a:ext cx="2465294" cy="584775"/>
          </a:xfrm>
          <a:prstGeom prst="rect">
            <a:avLst/>
          </a:prstGeom>
          <a:noFill/>
          <a:ln w="9525">
            <a:noFill/>
            <a:miter lim="800000"/>
            <a:headEnd/>
            <a:tailEnd/>
          </a:ln>
          <a:effectLst/>
        </p:spPr>
        <p:txBody>
          <a:bodyPr wrap="square">
            <a:spAutoFit/>
          </a:bodyPr>
          <a:lstStyle/>
          <a:p>
            <a:pPr>
              <a:spcBef>
                <a:spcPct val="50000"/>
              </a:spcBef>
              <a:defRPr/>
            </a:pPr>
            <a:r>
              <a:rPr lang="en-US" sz="1600" b="1" dirty="0">
                <a:solidFill>
                  <a:srgbClr val="800080"/>
                </a:solidFill>
                <a:latin typeface="Georgia" panose="02040502050405020303" pitchFamily="18" charset="0"/>
              </a:rPr>
              <a:t>organisms </a:t>
            </a:r>
            <a:r>
              <a:rPr lang="en-US" sz="1600" b="1" dirty="0">
                <a:solidFill>
                  <a:srgbClr val="800080"/>
                </a:solidFill>
                <a:effectLst>
                  <a:outerShdw blurRad="38100" dist="38100" dir="2700000" algn="tl">
                    <a:srgbClr val="000000"/>
                  </a:outerShdw>
                </a:effectLst>
                <a:latin typeface="Georgia" panose="02040502050405020303" pitchFamily="18" charset="0"/>
              </a:rPr>
              <a:t>with</a:t>
            </a:r>
            <a:r>
              <a:rPr lang="en-US" sz="1600" b="1" dirty="0">
                <a:solidFill>
                  <a:srgbClr val="800080"/>
                </a:solidFill>
                <a:latin typeface="Georgia" panose="02040502050405020303" pitchFamily="18" charset="0"/>
              </a:rPr>
              <a:t> a nuclear membrane</a:t>
            </a:r>
          </a:p>
        </p:txBody>
      </p:sp>
      <p:sp>
        <p:nvSpPr>
          <p:cNvPr id="5129" name="Text Box 16">
            <a:extLst>
              <a:ext uri="{FF2B5EF4-FFF2-40B4-BE49-F238E27FC236}">
                <a16:creationId xmlns:a16="http://schemas.microsoft.com/office/drawing/2014/main" id="{8CE0112D-1ACE-B782-0E94-C302FAD921CA}"/>
              </a:ext>
            </a:extLst>
          </p:cNvPr>
          <p:cNvSpPr txBox="1">
            <a:spLocks noChangeArrowheads="1"/>
          </p:cNvSpPr>
          <p:nvPr/>
        </p:nvSpPr>
        <p:spPr bwMode="auto">
          <a:xfrm>
            <a:off x="905435" y="833735"/>
            <a:ext cx="2590800" cy="461665"/>
          </a:xfrm>
          <a:prstGeom prst="rect">
            <a:avLst/>
          </a:prstGeom>
          <a:noFill/>
          <a:ln w="28575">
            <a:solidFill>
              <a:srgbClr val="FF99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bg1"/>
                </a:solidFill>
                <a:latin typeface="Arial" panose="020B0604020202020204" pitchFamily="34" charset="0"/>
              </a:defRPr>
            </a:lvl1pPr>
            <a:lvl2pPr marL="742950" indent="-285750" eaLnBrk="0" hangingPunct="0">
              <a:defRPr sz="2400">
                <a:solidFill>
                  <a:schemeClr val="bg1"/>
                </a:solidFill>
                <a:latin typeface="Arial" panose="020B0604020202020204" pitchFamily="34" charset="0"/>
              </a:defRPr>
            </a:lvl2pPr>
            <a:lvl3pPr marL="1143000" indent="-228600" eaLnBrk="0" hangingPunct="0">
              <a:defRPr sz="2400">
                <a:solidFill>
                  <a:schemeClr val="bg1"/>
                </a:solidFill>
                <a:latin typeface="Arial" panose="020B0604020202020204" pitchFamily="34" charset="0"/>
              </a:defRPr>
            </a:lvl3pPr>
            <a:lvl4pPr marL="1600200" indent="-228600" eaLnBrk="0" hangingPunct="0">
              <a:defRPr sz="2400">
                <a:solidFill>
                  <a:schemeClr val="bg1"/>
                </a:solidFill>
                <a:latin typeface="Arial" panose="020B0604020202020204" pitchFamily="34" charset="0"/>
              </a:defRPr>
            </a:lvl4pPr>
            <a:lvl5pPr marL="2057400" indent="-228600" eaLnBrk="0" hangingPunct="0">
              <a:defRPr sz="2400">
                <a:solidFill>
                  <a:schemeClr val="bg1"/>
                </a:solidFill>
                <a:latin typeface="Arial" panose="020B0604020202020204" pitchFamily="34" charset="0"/>
              </a:defRPr>
            </a:lvl5pPr>
            <a:lvl6pPr marL="2514600" indent="-228600" eaLnBrk="0" fontAlgn="base" hangingPunct="0">
              <a:spcBef>
                <a:spcPct val="0"/>
              </a:spcBef>
              <a:spcAft>
                <a:spcPct val="0"/>
              </a:spcAft>
              <a:defRPr sz="2400">
                <a:solidFill>
                  <a:schemeClr val="bg1"/>
                </a:solidFill>
                <a:latin typeface="Arial" panose="020B0604020202020204" pitchFamily="34" charset="0"/>
              </a:defRPr>
            </a:lvl6pPr>
            <a:lvl7pPr marL="2971800" indent="-228600" eaLnBrk="0" fontAlgn="base" hangingPunct="0">
              <a:spcBef>
                <a:spcPct val="0"/>
              </a:spcBef>
              <a:spcAft>
                <a:spcPct val="0"/>
              </a:spcAft>
              <a:defRPr sz="2400">
                <a:solidFill>
                  <a:schemeClr val="bg1"/>
                </a:solidFill>
                <a:latin typeface="Arial" panose="020B0604020202020204" pitchFamily="34" charset="0"/>
              </a:defRPr>
            </a:lvl7pPr>
            <a:lvl8pPr marL="3429000" indent="-228600" eaLnBrk="0" fontAlgn="base" hangingPunct="0">
              <a:spcBef>
                <a:spcPct val="0"/>
              </a:spcBef>
              <a:spcAft>
                <a:spcPct val="0"/>
              </a:spcAft>
              <a:defRPr sz="2400">
                <a:solidFill>
                  <a:schemeClr val="bg1"/>
                </a:solidFill>
                <a:latin typeface="Arial" panose="020B0604020202020204" pitchFamily="34" charset="0"/>
              </a:defRPr>
            </a:lvl8pPr>
            <a:lvl9pPr marL="3886200" indent="-228600" eaLnBrk="0" fontAlgn="base" hangingPunct="0">
              <a:spcBef>
                <a:spcPct val="0"/>
              </a:spcBef>
              <a:spcAft>
                <a:spcPct val="0"/>
              </a:spcAft>
              <a:defRPr sz="2400">
                <a:solidFill>
                  <a:schemeClr val="bg1"/>
                </a:solidFill>
                <a:latin typeface="Arial" panose="020B0604020202020204" pitchFamily="34" charset="0"/>
              </a:defRPr>
            </a:lvl9pPr>
          </a:lstStyle>
          <a:p>
            <a:pPr eaLnBrk="1" hangingPunct="1">
              <a:spcBef>
                <a:spcPct val="50000"/>
              </a:spcBef>
            </a:pPr>
            <a:r>
              <a:rPr lang="en-US" altLang="en-US" b="1">
                <a:solidFill>
                  <a:srgbClr val="800080"/>
                </a:solidFill>
                <a:latin typeface="Georgia" panose="02040502050405020303" pitchFamily="18" charset="0"/>
              </a:rPr>
              <a:t>2 Types of Cells</a:t>
            </a:r>
          </a:p>
        </p:txBody>
      </p:sp>
      <p:sp>
        <p:nvSpPr>
          <p:cNvPr id="5130" name="Text Box 17">
            <a:extLst>
              <a:ext uri="{FF2B5EF4-FFF2-40B4-BE49-F238E27FC236}">
                <a16:creationId xmlns:a16="http://schemas.microsoft.com/office/drawing/2014/main" id="{A9BD0C5D-27DC-46D5-0D0F-4E3F1764A6B4}"/>
              </a:ext>
            </a:extLst>
          </p:cNvPr>
          <p:cNvSpPr txBox="1">
            <a:spLocks noChangeArrowheads="1"/>
          </p:cNvSpPr>
          <p:nvPr/>
        </p:nvSpPr>
        <p:spPr bwMode="auto">
          <a:xfrm>
            <a:off x="8610600" y="2057400"/>
            <a:ext cx="2133600" cy="369332"/>
          </a:xfrm>
          <a:prstGeom prst="rect">
            <a:avLst/>
          </a:prstGeom>
          <a:solidFill>
            <a:schemeClr val="hlink"/>
          </a:solidFill>
          <a:ln w="9525">
            <a:solidFill>
              <a:srgbClr val="FFFF00"/>
            </a:solidFill>
            <a:miter lim="800000"/>
            <a:headEnd/>
            <a:tailEnd/>
          </a:ln>
        </p:spPr>
        <p:txBody>
          <a:bodyPr wrap="square">
            <a:spAutoFit/>
          </a:bodyPr>
          <a:lstStyle>
            <a:lvl1pPr eaLnBrk="0" hangingPunct="0">
              <a:defRPr sz="2400">
                <a:solidFill>
                  <a:schemeClr val="bg1"/>
                </a:solidFill>
                <a:latin typeface="Arial" panose="020B0604020202020204" pitchFamily="34" charset="0"/>
              </a:defRPr>
            </a:lvl1pPr>
            <a:lvl2pPr marL="742950" indent="-285750" eaLnBrk="0" hangingPunct="0">
              <a:defRPr sz="2400">
                <a:solidFill>
                  <a:schemeClr val="bg1"/>
                </a:solidFill>
                <a:latin typeface="Arial" panose="020B0604020202020204" pitchFamily="34" charset="0"/>
              </a:defRPr>
            </a:lvl2pPr>
            <a:lvl3pPr marL="1143000" indent="-228600" eaLnBrk="0" hangingPunct="0">
              <a:defRPr sz="2400">
                <a:solidFill>
                  <a:schemeClr val="bg1"/>
                </a:solidFill>
                <a:latin typeface="Arial" panose="020B0604020202020204" pitchFamily="34" charset="0"/>
              </a:defRPr>
            </a:lvl3pPr>
            <a:lvl4pPr marL="1600200" indent="-228600" eaLnBrk="0" hangingPunct="0">
              <a:defRPr sz="2400">
                <a:solidFill>
                  <a:schemeClr val="bg1"/>
                </a:solidFill>
                <a:latin typeface="Arial" panose="020B0604020202020204" pitchFamily="34" charset="0"/>
              </a:defRPr>
            </a:lvl4pPr>
            <a:lvl5pPr marL="2057400" indent="-228600" eaLnBrk="0" hangingPunct="0">
              <a:defRPr sz="2400">
                <a:solidFill>
                  <a:schemeClr val="bg1"/>
                </a:solidFill>
                <a:latin typeface="Arial" panose="020B0604020202020204" pitchFamily="34" charset="0"/>
              </a:defRPr>
            </a:lvl5pPr>
            <a:lvl6pPr marL="2514600" indent="-228600" eaLnBrk="0" fontAlgn="base" hangingPunct="0">
              <a:spcBef>
                <a:spcPct val="0"/>
              </a:spcBef>
              <a:spcAft>
                <a:spcPct val="0"/>
              </a:spcAft>
              <a:defRPr sz="2400">
                <a:solidFill>
                  <a:schemeClr val="bg1"/>
                </a:solidFill>
                <a:latin typeface="Arial" panose="020B0604020202020204" pitchFamily="34" charset="0"/>
              </a:defRPr>
            </a:lvl6pPr>
            <a:lvl7pPr marL="2971800" indent="-228600" eaLnBrk="0" fontAlgn="base" hangingPunct="0">
              <a:spcBef>
                <a:spcPct val="0"/>
              </a:spcBef>
              <a:spcAft>
                <a:spcPct val="0"/>
              </a:spcAft>
              <a:defRPr sz="2400">
                <a:solidFill>
                  <a:schemeClr val="bg1"/>
                </a:solidFill>
                <a:latin typeface="Arial" panose="020B0604020202020204" pitchFamily="34" charset="0"/>
              </a:defRPr>
            </a:lvl7pPr>
            <a:lvl8pPr marL="3429000" indent="-228600" eaLnBrk="0" fontAlgn="base" hangingPunct="0">
              <a:spcBef>
                <a:spcPct val="0"/>
              </a:spcBef>
              <a:spcAft>
                <a:spcPct val="0"/>
              </a:spcAft>
              <a:defRPr sz="2400">
                <a:solidFill>
                  <a:schemeClr val="bg1"/>
                </a:solidFill>
                <a:latin typeface="Arial" panose="020B0604020202020204" pitchFamily="34" charset="0"/>
              </a:defRPr>
            </a:lvl8pPr>
            <a:lvl9pPr marL="3886200" indent="-228600" eaLnBrk="0" fontAlgn="base" hangingPunct="0">
              <a:spcBef>
                <a:spcPct val="0"/>
              </a:spcBef>
              <a:spcAft>
                <a:spcPct val="0"/>
              </a:spcAft>
              <a:defRPr sz="2400">
                <a:solidFill>
                  <a:schemeClr val="bg1"/>
                </a:solidFill>
                <a:latin typeface="Arial" panose="020B0604020202020204" pitchFamily="34" charset="0"/>
              </a:defRPr>
            </a:lvl9pPr>
          </a:lstStyle>
          <a:p>
            <a:pPr eaLnBrk="1" hangingPunct="1">
              <a:spcBef>
                <a:spcPct val="50000"/>
              </a:spcBef>
            </a:pPr>
            <a:r>
              <a:rPr lang="en-US" altLang="en-US" sz="1800" b="1">
                <a:solidFill>
                  <a:srgbClr val="800080"/>
                </a:solidFill>
                <a:latin typeface="Georgia" panose="02040502050405020303" pitchFamily="18" charset="0"/>
              </a:rPr>
              <a:t>EUKARYOTES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37579"/>
                                        </p:tgtEl>
                                        <p:attrNameLst>
                                          <p:attrName>style.visibility</p:attrName>
                                        </p:attrNameLst>
                                      </p:cBhvr>
                                      <p:to>
                                        <p:strVal val="visible"/>
                                      </p:to>
                                    </p:set>
                                    <p:anim calcmode="lin" valueType="num">
                                      <p:cBhvr>
                                        <p:cTn id="7" dur="1000" fill="hold"/>
                                        <p:tgtEl>
                                          <p:spTgt spid="237579"/>
                                        </p:tgtEl>
                                        <p:attrNameLst>
                                          <p:attrName>ppt_w</p:attrName>
                                        </p:attrNameLst>
                                      </p:cBhvr>
                                      <p:tavLst>
                                        <p:tav tm="0">
                                          <p:val>
                                            <p:strVal val="#ppt_w*0.70"/>
                                          </p:val>
                                        </p:tav>
                                        <p:tav tm="100000">
                                          <p:val>
                                            <p:strVal val="#ppt_w"/>
                                          </p:val>
                                        </p:tav>
                                      </p:tavLst>
                                    </p:anim>
                                    <p:anim calcmode="lin" valueType="num">
                                      <p:cBhvr>
                                        <p:cTn id="8" dur="1000" fill="hold"/>
                                        <p:tgtEl>
                                          <p:spTgt spid="237579"/>
                                        </p:tgtEl>
                                        <p:attrNameLst>
                                          <p:attrName>ppt_h</p:attrName>
                                        </p:attrNameLst>
                                      </p:cBhvr>
                                      <p:tavLst>
                                        <p:tav tm="0">
                                          <p:val>
                                            <p:strVal val="#ppt_h"/>
                                          </p:val>
                                        </p:tav>
                                        <p:tav tm="100000">
                                          <p:val>
                                            <p:strVal val="#ppt_h"/>
                                          </p:val>
                                        </p:tav>
                                      </p:tavLst>
                                    </p:anim>
                                    <p:animEffect transition="in" filter="fade">
                                      <p:cBhvr>
                                        <p:cTn id="9" dur="1000"/>
                                        <p:tgtEl>
                                          <p:spTgt spid="237579"/>
                                        </p:tgtEl>
                                      </p:cBhvr>
                                    </p:animEffect>
                                  </p:childTnLst>
                                </p:cTn>
                              </p:par>
                            </p:childTnLst>
                          </p:cTn>
                        </p:par>
                        <p:par>
                          <p:cTn id="10" fill="hold" nodeType="afterGroup">
                            <p:stCondLst>
                              <p:cond delay="1000"/>
                            </p:stCondLst>
                            <p:childTnLst>
                              <p:par>
                                <p:cTn id="11" presetID="55" presetClass="entr" presetSubtype="0" fill="hold" nodeType="afterEffect">
                                  <p:stCondLst>
                                    <p:cond delay="0"/>
                                  </p:stCondLst>
                                  <p:childTnLst>
                                    <p:set>
                                      <p:cBhvr>
                                        <p:cTn id="12" dur="1" fill="hold">
                                          <p:stCondLst>
                                            <p:cond delay="0"/>
                                          </p:stCondLst>
                                        </p:cTn>
                                        <p:tgtEl>
                                          <p:spTgt spid="237581"/>
                                        </p:tgtEl>
                                        <p:attrNameLst>
                                          <p:attrName>style.visibility</p:attrName>
                                        </p:attrNameLst>
                                      </p:cBhvr>
                                      <p:to>
                                        <p:strVal val="visible"/>
                                      </p:to>
                                    </p:set>
                                    <p:anim calcmode="lin" valueType="num">
                                      <p:cBhvr>
                                        <p:cTn id="13" dur="1000" fill="hold"/>
                                        <p:tgtEl>
                                          <p:spTgt spid="237581"/>
                                        </p:tgtEl>
                                        <p:attrNameLst>
                                          <p:attrName>ppt_w</p:attrName>
                                        </p:attrNameLst>
                                      </p:cBhvr>
                                      <p:tavLst>
                                        <p:tav tm="0">
                                          <p:val>
                                            <p:strVal val="#ppt_w*0.70"/>
                                          </p:val>
                                        </p:tav>
                                        <p:tav tm="100000">
                                          <p:val>
                                            <p:strVal val="#ppt_w"/>
                                          </p:val>
                                        </p:tav>
                                      </p:tavLst>
                                    </p:anim>
                                    <p:anim calcmode="lin" valueType="num">
                                      <p:cBhvr>
                                        <p:cTn id="14" dur="1000" fill="hold"/>
                                        <p:tgtEl>
                                          <p:spTgt spid="237581"/>
                                        </p:tgtEl>
                                        <p:attrNameLst>
                                          <p:attrName>ppt_h</p:attrName>
                                        </p:attrNameLst>
                                      </p:cBhvr>
                                      <p:tavLst>
                                        <p:tav tm="0">
                                          <p:val>
                                            <p:strVal val="#ppt_h"/>
                                          </p:val>
                                        </p:tav>
                                        <p:tav tm="100000">
                                          <p:val>
                                            <p:strVal val="#ppt_h"/>
                                          </p:val>
                                        </p:tav>
                                      </p:tavLst>
                                    </p:anim>
                                    <p:animEffect transition="in" filter="fade">
                                      <p:cBhvr>
                                        <p:cTn id="15" dur="1000"/>
                                        <p:tgtEl>
                                          <p:spTgt spid="2375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57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371BF8B-5567-6D15-C94B-EE7436345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385" y="602430"/>
            <a:ext cx="5986509" cy="5515981"/>
          </a:xfrm>
          <a:prstGeom prst="rect">
            <a:avLst/>
          </a:prstGeom>
        </p:spPr>
      </p:pic>
      <p:pic>
        <p:nvPicPr>
          <p:cNvPr id="9" name="Picture 8">
            <a:extLst>
              <a:ext uri="{FF2B5EF4-FFF2-40B4-BE49-F238E27FC236}">
                <a16:creationId xmlns:a16="http://schemas.microsoft.com/office/drawing/2014/main" id="{3530CAD9-AB17-DED8-9360-79C1C823BB45}"/>
              </a:ext>
            </a:extLst>
          </p:cNvPr>
          <p:cNvPicPr>
            <a:picLocks noChangeAspect="1"/>
          </p:cNvPicPr>
          <p:nvPr/>
        </p:nvPicPr>
        <p:blipFill rotWithShape="1">
          <a:blip r:embed="rId3">
            <a:extLst>
              <a:ext uri="{28A0092B-C50C-407E-A947-70E740481C1C}">
                <a14:useLocalDpi xmlns:a14="http://schemas.microsoft.com/office/drawing/2010/main" val="0"/>
              </a:ext>
            </a:extLst>
          </a:blip>
          <a:srcRect l="19421"/>
          <a:stretch/>
        </p:blipFill>
        <p:spPr>
          <a:xfrm>
            <a:off x="6626895" y="602431"/>
            <a:ext cx="4924720" cy="5515980"/>
          </a:xfrm>
          <a:prstGeom prst="rect">
            <a:avLst/>
          </a:prstGeom>
        </p:spPr>
      </p:pic>
    </p:spTree>
    <p:extLst>
      <p:ext uri="{BB962C8B-B14F-4D97-AF65-F5344CB8AC3E}">
        <p14:creationId xmlns:p14="http://schemas.microsoft.com/office/powerpoint/2010/main" val="5509759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A7EF79-4BB5-735F-498F-BD9FDB6CD054}"/>
              </a:ext>
            </a:extLst>
          </p:cNvPr>
          <p:cNvSpPr txBox="1"/>
          <p:nvPr/>
        </p:nvSpPr>
        <p:spPr>
          <a:xfrm>
            <a:off x="602395" y="531807"/>
            <a:ext cx="3782291" cy="523220"/>
          </a:xfrm>
          <a:prstGeom prst="rect">
            <a:avLst/>
          </a:prstGeom>
          <a:noFill/>
        </p:spPr>
        <p:txBody>
          <a:bodyPr wrap="square" rtlCol="0">
            <a:spAutoFit/>
          </a:bodyPr>
          <a:lstStyle/>
          <a:p>
            <a:r>
              <a:rPr lang="en-US" sz="2800" b="1" dirty="0">
                <a:solidFill>
                  <a:srgbClr val="A50021"/>
                </a:solidFill>
                <a:latin typeface="Georgia" panose="02040502050405020303" pitchFamily="18" charset="0"/>
              </a:rPr>
              <a:t>BODY SYMMETRY</a:t>
            </a:r>
            <a:endParaRPr lang="en-IN" sz="2800" b="1" dirty="0">
              <a:solidFill>
                <a:srgbClr val="A50021"/>
              </a:solidFill>
              <a:latin typeface="Georgia" panose="02040502050405020303" pitchFamily="18" charset="0"/>
            </a:endParaRPr>
          </a:p>
        </p:txBody>
      </p:sp>
      <p:pic>
        <p:nvPicPr>
          <p:cNvPr id="4" name="Picture 3">
            <a:extLst>
              <a:ext uri="{FF2B5EF4-FFF2-40B4-BE49-F238E27FC236}">
                <a16:creationId xmlns:a16="http://schemas.microsoft.com/office/drawing/2014/main" id="{07E80E45-6501-3FA9-D73B-BD3CF624DD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7195" y="1055027"/>
            <a:ext cx="1981477" cy="1609950"/>
          </a:xfrm>
          <a:prstGeom prst="rect">
            <a:avLst/>
          </a:prstGeom>
        </p:spPr>
      </p:pic>
      <p:pic>
        <p:nvPicPr>
          <p:cNvPr id="6" name="Picture 5">
            <a:extLst>
              <a:ext uri="{FF2B5EF4-FFF2-40B4-BE49-F238E27FC236}">
                <a16:creationId xmlns:a16="http://schemas.microsoft.com/office/drawing/2014/main" id="{065AD5A3-4C84-CF4C-A9D2-F9DB8DAF870D}"/>
              </a:ext>
            </a:extLst>
          </p:cNvPr>
          <p:cNvPicPr>
            <a:picLocks noChangeAspect="1"/>
          </p:cNvPicPr>
          <p:nvPr/>
        </p:nvPicPr>
        <p:blipFill rotWithShape="1">
          <a:blip r:embed="rId3">
            <a:extLst>
              <a:ext uri="{28A0092B-C50C-407E-A947-70E740481C1C}">
                <a14:useLocalDpi xmlns:a14="http://schemas.microsoft.com/office/drawing/2010/main" val="0"/>
              </a:ext>
            </a:extLst>
          </a:blip>
          <a:srcRect b="6288"/>
          <a:stretch/>
        </p:blipFill>
        <p:spPr>
          <a:xfrm>
            <a:off x="907195" y="2559415"/>
            <a:ext cx="5521314" cy="3431023"/>
          </a:xfrm>
          <a:prstGeom prst="rect">
            <a:avLst/>
          </a:prstGeom>
        </p:spPr>
      </p:pic>
      <p:sp>
        <p:nvSpPr>
          <p:cNvPr id="5" name="TextBox 4">
            <a:extLst>
              <a:ext uri="{FF2B5EF4-FFF2-40B4-BE49-F238E27FC236}">
                <a16:creationId xmlns:a16="http://schemas.microsoft.com/office/drawing/2014/main" id="{B2A5568C-F480-FFE3-3164-4DE8247F4954}"/>
              </a:ext>
            </a:extLst>
          </p:cNvPr>
          <p:cNvSpPr txBox="1"/>
          <p:nvPr/>
        </p:nvSpPr>
        <p:spPr>
          <a:xfrm>
            <a:off x="7415300" y="970673"/>
            <a:ext cx="1692949" cy="1200329"/>
          </a:xfrm>
          <a:prstGeom prst="rect">
            <a:avLst/>
          </a:prstGeom>
          <a:noFill/>
        </p:spPr>
        <p:txBody>
          <a:bodyPr wrap="square">
            <a:spAutoFit/>
          </a:bodyPr>
          <a:lstStyle/>
          <a:p>
            <a:r>
              <a:rPr lang="en-US" b="1" dirty="0">
                <a:solidFill>
                  <a:srgbClr val="800080"/>
                </a:solidFill>
                <a:latin typeface="Georgia" panose="02040502050405020303" pitchFamily="18" charset="0"/>
              </a:rPr>
              <a:t>Protozoan Radiolaria and </a:t>
            </a:r>
            <a:r>
              <a:rPr lang="en-US" b="1" dirty="0" err="1">
                <a:solidFill>
                  <a:srgbClr val="800080"/>
                </a:solidFill>
                <a:latin typeface="Georgia" panose="02040502050405020303" pitchFamily="18" charset="0"/>
              </a:rPr>
              <a:t>Heliozoa</a:t>
            </a:r>
            <a:r>
              <a:rPr lang="en-US" b="1" dirty="0">
                <a:solidFill>
                  <a:srgbClr val="800080"/>
                </a:solidFill>
                <a:latin typeface="Georgia" panose="02040502050405020303" pitchFamily="18" charset="0"/>
              </a:rPr>
              <a:t>.</a:t>
            </a:r>
            <a:endParaRPr lang="en-IN" b="1" dirty="0">
              <a:solidFill>
                <a:srgbClr val="800080"/>
              </a:solidFill>
              <a:latin typeface="Georgia" panose="02040502050405020303" pitchFamily="18" charset="0"/>
            </a:endParaRPr>
          </a:p>
        </p:txBody>
      </p:sp>
      <p:pic>
        <p:nvPicPr>
          <p:cNvPr id="7" name="Picture 6">
            <a:extLst>
              <a:ext uri="{FF2B5EF4-FFF2-40B4-BE49-F238E27FC236}">
                <a16:creationId xmlns:a16="http://schemas.microsoft.com/office/drawing/2014/main" id="{DE45D14E-EFE6-B90E-72B7-4DCE620833F0}"/>
              </a:ext>
            </a:extLst>
          </p:cNvPr>
          <p:cNvPicPr>
            <a:picLocks noChangeAspect="1"/>
          </p:cNvPicPr>
          <p:nvPr/>
        </p:nvPicPr>
        <p:blipFill rotWithShape="1">
          <a:blip r:embed="rId4"/>
          <a:srcRect l="69876"/>
          <a:stretch/>
        </p:blipFill>
        <p:spPr>
          <a:xfrm>
            <a:off x="8686800" y="1570838"/>
            <a:ext cx="2438960" cy="4419600"/>
          </a:xfrm>
          <a:prstGeom prst="rect">
            <a:avLst/>
          </a:prstGeom>
        </p:spPr>
      </p:pic>
    </p:spTree>
    <p:extLst>
      <p:ext uri="{BB962C8B-B14F-4D97-AF65-F5344CB8AC3E}">
        <p14:creationId xmlns:p14="http://schemas.microsoft.com/office/powerpoint/2010/main" val="18081182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46F5E4-53FB-5875-E081-27568AB7B3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956" y="632463"/>
            <a:ext cx="6106377" cy="3077004"/>
          </a:xfrm>
          <a:prstGeom prst="rect">
            <a:avLst/>
          </a:prstGeom>
        </p:spPr>
      </p:pic>
      <p:pic>
        <p:nvPicPr>
          <p:cNvPr id="4" name="Picture 3">
            <a:extLst>
              <a:ext uri="{FF2B5EF4-FFF2-40B4-BE49-F238E27FC236}">
                <a16:creationId xmlns:a16="http://schemas.microsoft.com/office/drawing/2014/main" id="{F1591696-8026-1468-CF24-731C0420DA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956" y="3839725"/>
            <a:ext cx="6211167" cy="2143424"/>
          </a:xfrm>
          <a:prstGeom prst="rect">
            <a:avLst/>
          </a:prstGeom>
        </p:spPr>
      </p:pic>
      <p:pic>
        <p:nvPicPr>
          <p:cNvPr id="7" name="Picture 6">
            <a:extLst>
              <a:ext uri="{FF2B5EF4-FFF2-40B4-BE49-F238E27FC236}">
                <a16:creationId xmlns:a16="http://schemas.microsoft.com/office/drawing/2014/main" id="{82405F04-9A5B-F549-CE10-8BEBA346F3A2}"/>
              </a:ext>
            </a:extLst>
          </p:cNvPr>
          <p:cNvPicPr>
            <a:picLocks noChangeAspect="1"/>
          </p:cNvPicPr>
          <p:nvPr/>
        </p:nvPicPr>
        <p:blipFill>
          <a:blip r:embed="rId4"/>
          <a:stretch>
            <a:fillRect/>
          </a:stretch>
        </p:blipFill>
        <p:spPr>
          <a:xfrm>
            <a:off x="7412181" y="632463"/>
            <a:ext cx="3435927" cy="2856114"/>
          </a:xfrm>
          <a:prstGeom prst="rect">
            <a:avLst/>
          </a:prstGeom>
        </p:spPr>
      </p:pic>
      <p:pic>
        <p:nvPicPr>
          <p:cNvPr id="8" name="Picture 7">
            <a:extLst>
              <a:ext uri="{FF2B5EF4-FFF2-40B4-BE49-F238E27FC236}">
                <a16:creationId xmlns:a16="http://schemas.microsoft.com/office/drawing/2014/main" id="{D125C9DC-B7DA-2680-9956-D2B73D8E75A3}"/>
              </a:ext>
            </a:extLst>
          </p:cNvPr>
          <p:cNvPicPr>
            <a:picLocks noChangeAspect="1"/>
          </p:cNvPicPr>
          <p:nvPr/>
        </p:nvPicPr>
        <p:blipFill rotWithShape="1">
          <a:blip r:embed="rId5"/>
          <a:srcRect l="66589" t="15353" r="6081" b="10707"/>
          <a:stretch/>
        </p:blipFill>
        <p:spPr>
          <a:xfrm>
            <a:off x="8222671" y="3338539"/>
            <a:ext cx="1517074" cy="2737024"/>
          </a:xfrm>
          <a:prstGeom prst="rect">
            <a:avLst/>
          </a:prstGeom>
        </p:spPr>
      </p:pic>
    </p:spTree>
    <p:extLst>
      <p:ext uri="{BB962C8B-B14F-4D97-AF65-F5344CB8AC3E}">
        <p14:creationId xmlns:p14="http://schemas.microsoft.com/office/powerpoint/2010/main" val="34832373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A204DC2-750D-A71D-3065-0A4E67C82C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323" y="942628"/>
            <a:ext cx="7240010" cy="4972744"/>
          </a:xfrm>
          <a:prstGeom prst="rect">
            <a:avLst/>
          </a:prstGeom>
        </p:spPr>
      </p:pic>
      <p:pic>
        <p:nvPicPr>
          <p:cNvPr id="11" name="Picture 10">
            <a:extLst>
              <a:ext uri="{FF2B5EF4-FFF2-40B4-BE49-F238E27FC236}">
                <a16:creationId xmlns:a16="http://schemas.microsoft.com/office/drawing/2014/main" id="{229B3021-413D-4BE3-B7CD-96FCFD1C04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333" y="942628"/>
            <a:ext cx="3690167" cy="4972744"/>
          </a:xfrm>
          <a:prstGeom prst="rect">
            <a:avLst/>
          </a:prstGeom>
        </p:spPr>
      </p:pic>
    </p:spTree>
    <p:extLst>
      <p:ext uri="{BB962C8B-B14F-4D97-AF65-F5344CB8AC3E}">
        <p14:creationId xmlns:p14="http://schemas.microsoft.com/office/powerpoint/2010/main" val="24873472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34543F-809D-50FB-A671-0148BD7FA4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520" y="828344"/>
            <a:ext cx="6487430" cy="4744112"/>
          </a:xfrm>
          <a:prstGeom prst="rect">
            <a:avLst/>
          </a:prstGeom>
        </p:spPr>
      </p:pic>
      <p:pic>
        <p:nvPicPr>
          <p:cNvPr id="5" name="Picture 4">
            <a:extLst>
              <a:ext uri="{FF2B5EF4-FFF2-40B4-BE49-F238E27FC236}">
                <a16:creationId xmlns:a16="http://schemas.microsoft.com/office/drawing/2014/main" id="{0E8E6DB5-CD93-4226-935A-6BFE94FEB8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2471" y="666396"/>
            <a:ext cx="4410635" cy="5363260"/>
          </a:xfrm>
          <a:prstGeom prst="rect">
            <a:avLst/>
          </a:prstGeom>
        </p:spPr>
      </p:pic>
    </p:spTree>
    <p:extLst>
      <p:ext uri="{BB962C8B-B14F-4D97-AF65-F5344CB8AC3E}">
        <p14:creationId xmlns:p14="http://schemas.microsoft.com/office/powerpoint/2010/main" val="38750782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FCFDDB-5F64-1902-C8CC-76CCD4B30423}"/>
              </a:ext>
            </a:extLst>
          </p:cNvPr>
          <p:cNvSpPr txBox="1"/>
          <p:nvPr/>
        </p:nvSpPr>
        <p:spPr>
          <a:xfrm>
            <a:off x="623047" y="569660"/>
            <a:ext cx="10945905" cy="523220"/>
          </a:xfrm>
          <a:prstGeom prst="rect">
            <a:avLst/>
          </a:prstGeom>
          <a:noFill/>
        </p:spPr>
        <p:txBody>
          <a:bodyPr wrap="square" rtlCol="0">
            <a:spAutoFit/>
          </a:bodyPr>
          <a:lstStyle/>
          <a:p>
            <a:pPr algn="ctr"/>
            <a:r>
              <a:rPr lang="en-US" sz="2800" b="1" dirty="0">
                <a:solidFill>
                  <a:srgbClr val="C00000"/>
                </a:solidFill>
                <a:latin typeface="Georgia" panose="02040502050405020303" pitchFamily="18" charset="0"/>
              </a:rPr>
              <a:t>SEGMENTATION AND CEPHALIZATION</a:t>
            </a:r>
            <a:endParaRPr lang="en-IN" sz="2800" b="1" dirty="0">
              <a:ln w="10160">
                <a:solidFill>
                  <a:schemeClr val="accent5"/>
                </a:solidFill>
                <a:prstDash val="solid"/>
              </a:ln>
              <a:solidFill>
                <a:srgbClr val="C00000"/>
              </a:solidFill>
              <a:effectLst>
                <a:outerShdw blurRad="38100" dist="22860" dir="5400000" algn="tl" rotWithShape="0">
                  <a:srgbClr val="000000">
                    <a:alpha val="30000"/>
                  </a:srgbClr>
                </a:outerShdw>
              </a:effectLst>
              <a:latin typeface="Georgia" panose="02040502050405020303" pitchFamily="18" charset="0"/>
            </a:endParaRPr>
          </a:p>
        </p:txBody>
      </p:sp>
      <p:pic>
        <p:nvPicPr>
          <p:cNvPr id="6" name="Picture 5">
            <a:extLst>
              <a:ext uri="{FF2B5EF4-FFF2-40B4-BE49-F238E27FC236}">
                <a16:creationId xmlns:a16="http://schemas.microsoft.com/office/drawing/2014/main" id="{3F648EA0-DE45-42BD-FA36-40CB0FF0D347}"/>
              </a:ext>
            </a:extLst>
          </p:cNvPr>
          <p:cNvPicPr>
            <a:picLocks noChangeAspect="1"/>
          </p:cNvPicPr>
          <p:nvPr/>
        </p:nvPicPr>
        <p:blipFill rotWithShape="1">
          <a:blip r:embed="rId2">
            <a:extLst>
              <a:ext uri="{28A0092B-C50C-407E-A947-70E740481C1C}">
                <a14:useLocalDpi xmlns:a14="http://schemas.microsoft.com/office/drawing/2010/main" val="0"/>
              </a:ext>
            </a:extLst>
          </a:blip>
          <a:srcRect l="19932"/>
          <a:stretch/>
        </p:blipFill>
        <p:spPr>
          <a:xfrm>
            <a:off x="753035" y="1237129"/>
            <a:ext cx="5705412" cy="4877453"/>
          </a:xfrm>
          <a:prstGeom prst="rect">
            <a:avLst/>
          </a:prstGeom>
        </p:spPr>
      </p:pic>
      <p:pic>
        <p:nvPicPr>
          <p:cNvPr id="8" name="Picture 7">
            <a:extLst>
              <a:ext uri="{FF2B5EF4-FFF2-40B4-BE49-F238E27FC236}">
                <a16:creationId xmlns:a16="http://schemas.microsoft.com/office/drawing/2014/main" id="{4981003C-AEA6-D026-B663-9E74BD0EAB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8447" y="1961102"/>
            <a:ext cx="4980518" cy="4153480"/>
          </a:xfrm>
          <a:prstGeom prst="rect">
            <a:avLst/>
          </a:prstGeom>
        </p:spPr>
      </p:pic>
      <p:pic>
        <p:nvPicPr>
          <p:cNvPr id="10" name="Picture 9">
            <a:extLst>
              <a:ext uri="{FF2B5EF4-FFF2-40B4-BE49-F238E27FC236}">
                <a16:creationId xmlns:a16="http://schemas.microsoft.com/office/drawing/2014/main" id="{77E7CF6B-F34D-F0F4-F3E1-53F464DECF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8752" y="1315562"/>
            <a:ext cx="2686425" cy="647790"/>
          </a:xfrm>
          <a:prstGeom prst="rect">
            <a:avLst/>
          </a:prstGeom>
        </p:spPr>
      </p:pic>
    </p:spTree>
    <p:extLst>
      <p:ext uri="{BB962C8B-B14F-4D97-AF65-F5344CB8AC3E}">
        <p14:creationId xmlns:p14="http://schemas.microsoft.com/office/powerpoint/2010/main" val="17415437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9">
            <a:extLst>
              <a:ext uri="{FF2B5EF4-FFF2-40B4-BE49-F238E27FC236}">
                <a16:creationId xmlns:a16="http://schemas.microsoft.com/office/drawing/2014/main" id="{8E9BF51B-867D-EC59-5C2A-6405B97BDDD9}"/>
              </a:ext>
            </a:extLst>
          </p:cNvPr>
          <p:cNvGrpSpPr>
            <a:grpSpLocks/>
          </p:cNvGrpSpPr>
          <p:nvPr/>
        </p:nvGrpSpPr>
        <p:grpSpPr bwMode="auto">
          <a:xfrm>
            <a:off x="1358154" y="712695"/>
            <a:ext cx="8444752" cy="5661212"/>
            <a:chOff x="1904" y="0"/>
            <a:chExt cx="3856" cy="4320"/>
          </a:xfrm>
        </p:grpSpPr>
        <p:pic>
          <p:nvPicPr>
            <p:cNvPr id="6147" name="Picture 8" descr="FG19_08">
              <a:extLst>
                <a:ext uri="{FF2B5EF4-FFF2-40B4-BE49-F238E27FC236}">
                  <a16:creationId xmlns:a16="http://schemas.microsoft.com/office/drawing/2014/main" id="{2341512D-6197-8E5C-7CAB-2668C31C2B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9167"/>
            <a:stretch>
              <a:fillRect/>
            </a:stretch>
          </p:blipFill>
          <p:spPr bwMode="auto">
            <a:xfrm>
              <a:off x="1904" y="0"/>
              <a:ext cx="385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 Box 3">
              <a:extLst>
                <a:ext uri="{FF2B5EF4-FFF2-40B4-BE49-F238E27FC236}">
                  <a16:creationId xmlns:a16="http://schemas.microsoft.com/office/drawing/2014/main" id="{1801B3B7-BE4C-0D6A-8B87-C8534F387A72}"/>
                </a:ext>
              </a:extLst>
            </p:cNvPr>
            <p:cNvSpPr txBox="1">
              <a:spLocks noChangeArrowheads="1"/>
            </p:cNvSpPr>
            <p:nvPr/>
          </p:nvSpPr>
          <p:spPr bwMode="auto">
            <a:xfrm>
              <a:off x="4550" y="3648"/>
              <a:ext cx="1210" cy="407"/>
            </a:xfrm>
            <a:prstGeom prst="rect">
              <a:avLst/>
            </a:prstGeom>
            <a:noFill/>
            <a:ln w="38100">
              <a:solidFill>
                <a:schemeClr val="accent2"/>
              </a:solidFill>
              <a:miter lim="800000"/>
              <a:headEnd/>
              <a:tailEnd/>
            </a:ln>
            <a:effectLst/>
          </p:spPr>
          <p:txBody>
            <a:bodyPr>
              <a:spAutoFit/>
            </a:bodyPr>
            <a:lstStyle/>
            <a:p>
              <a:pPr>
                <a:defRPr/>
              </a:pPr>
              <a:r>
                <a:rPr lang="en-US" b="1">
                  <a:solidFill>
                    <a:schemeClr val="accent2"/>
                  </a:solidFill>
                  <a:effectLst>
                    <a:outerShdw blurRad="38100" dist="38100" dir="2700000" algn="tl">
                      <a:srgbClr val="000000"/>
                    </a:outerShdw>
                  </a:effectLst>
                  <a:latin typeface="Arial" charset="0"/>
                </a:rPr>
                <a:t>   The Big</a:t>
              </a:r>
            </a:p>
            <a:p>
              <a:pPr>
                <a:defRPr/>
              </a:pPr>
              <a:r>
                <a:rPr lang="en-US" b="1">
                  <a:solidFill>
                    <a:schemeClr val="accent2"/>
                  </a:solidFill>
                  <a:effectLst>
                    <a:outerShdw blurRad="38100" dist="38100" dir="2700000" algn="tl">
                      <a:srgbClr val="000000"/>
                    </a:outerShdw>
                  </a:effectLst>
                  <a:latin typeface="Arial" charset="0"/>
                </a:rPr>
                <a:t>   Picture</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Text Box 2">
            <a:extLst>
              <a:ext uri="{FF2B5EF4-FFF2-40B4-BE49-F238E27FC236}">
                <a16:creationId xmlns:a16="http://schemas.microsoft.com/office/drawing/2014/main" id="{9F2F7CA0-FB40-0405-8ECF-467FACEC95C4}"/>
              </a:ext>
            </a:extLst>
          </p:cNvPr>
          <p:cNvSpPr txBox="1">
            <a:spLocks noChangeArrowheads="1"/>
          </p:cNvSpPr>
          <p:nvPr/>
        </p:nvSpPr>
        <p:spPr bwMode="auto">
          <a:xfrm>
            <a:off x="598865" y="609085"/>
            <a:ext cx="3509294" cy="369332"/>
          </a:xfrm>
          <a:prstGeom prst="rect">
            <a:avLst/>
          </a:prstGeom>
          <a:noFill/>
          <a:ln w="9525">
            <a:noFill/>
            <a:miter lim="800000"/>
            <a:headEnd/>
            <a:tailEnd/>
          </a:ln>
          <a:effectLst/>
        </p:spPr>
        <p:txBody>
          <a:bodyPr wrap="none">
            <a:spAutoFit/>
          </a:bodyPr>
          <a:lstStyle/>
          <a:p>
            <a:pPr>
              <a:defRPr/>
            </a:pPr>
            <a:r>
              <a:rPr lang="en-US" b="1" dirty="0">
                <a:solidFill>
                  <a:srgbClr val="800080"/>
                </a:solidFill>
                <a:effectLst>
                  <a:outerShdw blurRad="38100" dist="38100" dir="2700000" algn="tl">
                    <a:srgbClr val="000000"/>
                  </a:outerShdw>
                </a:effectLst>
                <a:latin typeface="Georgia" panose="02040502050405020303" pitchFamily="18" charset="0"/>
              </a:rPr>
              <a:t>The History of Life on Earth</a:t>
            </a:r>
          </a:p>
        </p:txBody>
      </p:sp>
      <p:pic>
        <p:nvPicPr>
          <p:cNvPr id="7171" name="Picture 3" descr="139422">
            <a:extLst>
              <a:ext uri="{FF2B5EF4-FFF2-40B4-BE49-F238E27FC236}">
                <a16:creationId xmlns:a16="http://schemas.microsoft.com/office/drawing/2014/main" id="{4689E803-F26F-1A1B-1E09-619DCAC9E6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67" t="2884" r="2667" b="7283"/>
          <a:stretch>
            <a:fillRect/>
          </a:stretch>
        </p:blipFill>
        <p:spPr bwMode="auto">
          <a:xfrm>
            <a:off x="5387790" y="793751"/>
            <a:ext cx="5625351" cy="5293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308" name="Text Box 4">
            <a:extLst>
              <a:ext uri="{FF2B5EF4-FFF2-40B4-BE49-F238E27FC236}">
                <a16:creationId xmlns:a16="http://schemas.microsoft.com/office/drawing/2014/main" id="{43AE9716-A83B-8F2A-3669-0D58CF8467BD}"/>
              </a:ext>
            </a:extLst>
          </p:cNvPr>
          <p:cNvSpPr txBox="1">
            <a:spLocks noChangeArrowheads="1"/>
          </p:cNvSpPr>
          <p:nvPr/>
        </p:nvSpPr>
        <p:spPr bwMode="auto">
          <a:xfrm>
            <a:off x="1465542" y="3671888"/>
            <a:ext cx="2911475"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panose="020B0604020202020204" pitchFamily="34" charset="0"/>
              </a:defRPr>
            </a:lvl1pPr>
            <a:lvl2pPr marL="742950" indent="-285750" eaLnBrk="0" hangingPunct="0">
              <a:defRPr sz="2400">
                <a:solidFill>
                  <a:schemeClr val="bg1"/>
                </a:solidFill>
                <a:latin typeface="Arial" panose="020B0604020202020204" pitchFamily="34" charset="0"/>
              </a:defRPr>
            </a:lvl2pPr>
            <a:lvl3pPr marL="1143000" indent="-228600" eaLnBrk="0" hangingPunct="0">
              <a:defRPr sz="2400">
                <a:solidFill>
                  <a:schemeClr val="bg1"/>
                </a:solidFill>
                <a:latin typeface="Arial" panose="020B0604020202020204" pitchFamily="34" charset="0"/>
              </a:defRPr>
            </a:lvl3pPr>
            <a:lvl4pPr marL="1600200" indent="-228600" eaLnBrk="0" hangingPunct="0">
              <a:defRPr sz="2400">
                <a:solidFill>
                  <a:schemeClr val="bg1"/>
                </a:solidFill>
                <a:latin typeface="Arial" panose="020B0604020202020204" pitchFamily="34" charset="0"/>
              </a:defRPr>
            </a:lvl4pPr>
            <a:lvl5pPr marL="2057400" indent="-228600" eaLnBrk="0" hangingPunct="0">
              <a:defRPr sz="2400">
                <a:solidFill>
                  <a:schemeClr val="bg1"/>
                </a:solidFill>
                <a:latin typeface="Arial" panose="020B0604020202020204" pitchFamily="34" charset="0"/>
              </a:defRPr>
            </a:lvl5pPr>
            <a:lvl6pPr marL="2514600" indent="-228600" eaLnBrk="0" fontAlgn="base" hangingPunct="0">
              <a:spcBef>
                <a:spcPct val="0"/>
              </a:spcBef>
              <a:spcAft>
                <a:spcPct val="0"/>
              </a:spcAft>
              <a:defRPr sz="2400">
                <a:solidFill>
                  <a:schemeClr val="bg1"/>
                </a:solidFill>
                <a:latin typeface="Arial" panose="020B0604020202020204" pitchFamily="34" charset="0"/>
              </a:defRPr>
            </a:lvl6pPr>
            <a:lvl7pPr marL="2971800" indent="-228600" eaLnBrk="0" fontAlgn="base" hangingPunct="0">
              <a:spcBef>
                <a:spcPct val="0"/>
              </a:spcBef>
              <a:spcAft>
                <a:spcPct val="0"/>
              </a:spcAft>
              <a:defRPr sz="2400">
                <a:solidFill>
                  <a:schemeClr val="bg1"/>
                </a:solidFill>
                <a:latin typeface="Arial" panose="020B0604020202020204" pitchFamily="34" charset="0"/>
              </a:defRPr>
            </a:lvl7pPr>
            <a:lvl8pPr marL="3429000" indent="-228600" eaLnBrk="0" fontAlgn="base" hangingPunct="0">
              <a:spcBef>
                <a:spcPct val="0"/>
              </a:spcBef>
              <a:spcAft>
                <a:spcPct val="0"/>
              </a:spcAft>
              <a:defRPr sz="2400">
                <a:solidFill>
                  <a:schemeClr val="bg1"/>
                </a:solidFill>
                <a:latin typeface="Arial" panose="020B0604020202020204" pitchFamily="34" charset="0"/>
              </a:defRPr>
            </a:lvl8pPr>
            <a:lvl9pPr marL="3886200" indent="-228600" eaLnBrk="0" fontAlgn="base" hangingPunct="0">
              <a:spcBef>
                <a:spcPct val="0"/>
              </a:spcBef>
              <a:spcAft>
                <a:spcPct val="0"/>
              </a:spcAft>
              <a:defRPr sz="2400">
                <a:solidFill>
                  <a:schemeClr val="bg1"/>
                </a:solidFill>
                <a:latin typeface="Arial" panose="020B0604020202020204" pitchFamily="34" charset="0"/>
              </a:defRPr>
            </a:lvl9pPr>
          </a:lstStyle>
          <a:p>
            <a:pPr eaLnBrk="1" hangingPunct="1"/>
            <a:r>
              <a:rPr lang="en-US" altLang="en-US" sz="2000" dirty="0">
                <a:solidFill>
                  <a:srgbClr val="800080"/>
                </a:solidFill>
                <a:latin typeface="Georgia" panose="02040502050405020303" pitchFamily="18" charset="0"/>
              </a:rPr>
              <a:t>Life began on Earth 3.6 billion years ago as a </a:t>
            </a:r>
            <a:r>
              <a:rPr lang="en-US" altLang="en-US" sz="2000" b="1" dirty="0">
                <a:solidFill>
                  <a:srgbClr val="800080"/>
                </a:solidFill>
                <a:latin typeface="Georgia" panose="02040502050405020303" pitchFamily="18" charset="0"/>
              </a:rPr>
              <a:t>prokaryotic cell </a:t>
            </a:r>
            <a:r>
              <a:rPr lang="en-US" altLang="en-US" sz="2000" dirty="0">
                <a:solidFill>
                  <a:srgbClr val="800080"/>
                </a:solidFill>
                <a:latin typeface="Georgia" panose="02040502050405020303" pitchFamily="18" charset="0"/>
              </a:rPr>
              <a:t>(single-celled organism with </a:t>
            </a:r>
            <a:r>
              <a:rPr lang="en-US" altLang="en-US" sz="2000" b="1" dirty="0">
                <a:solidFill>
                  <a:srgbClr val="800080"/>
                </a:solidFill>
                <a:latin typeface="Georgia" panose="02040502050405020303" pitchFamily="18" charset="0"/>
              </a:rPr>
              <a:t>no nuclear membrane).</a:t>
            </a:r>
          </a:p>
        </p:txBody>
      </p:sp>
      <p:sp>
        <p:nvSpPr>
          <p:cNvPr id="226309" name="Text Box 5">
            <a:extLst>
              <a:ext uri="{FF2B5EF4-FFF2-40B4-BE49-F238E27FC236}">
                <a16:creationId xmlns:a16="http://schemas.microsoft.com/office/drawing/2014/main" id="{6F9A207A-71FA-E511-E830-B378FD9E7200}"/>
              </a:ext>
            </a:extLst>
          </p:cNvPr>
          <p:cNvSpPr txBox="1">
            <a:spLocks noChangeArrowheads="1"/>
          </p:cNvSpPr>
          <p:nvPr/>
        </p:nvSpPr>
        <p:spPr bwMode="auto">
          <a:xfrm>
            <a:off x="1485900" y="2832862"/>
            <a:ext cx="2971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panose="020B0604020202020204" pitchFamily="34" charset="0"/>
              </a:defRPr>
            </a:lvl1pPr>
            <a:lvl2pPr marL="742950" indent="-285750" eaLnBrk="0" hangingPunct="0">
              <a:defRPr sz="2400">
                <a:solidFill>
                  <a:schemeClr val="bg1"/>
                </a:solidFill>
                <a:latin typeface="Arial" panose="020B0604020202020204" pitchFamily="34" charset="0"/>
              </a:defRPr>
            </a:lvl2pPr>
            <a:lvl3pPr marL="1143000" indent="-228600" eaLnBrk="0" hangingPunct="0">
              <a:defRPr sz="2400">
                <a:solidFill>
                  <a:schemeClr val="bg1"/>
                </a:solidFill>
                <a:latin typeface="Arial" panose="020B0604020202020204" pitchFamily="34" charset="0"/>
              </a:defRPr>
            </a:lvl3pPr>
            <a:lvl4pPr marL="1600200" indent="-228600" eaLnBrk="0" hangingPunct="0">
              <a:defRPr sz="2400">
                <a:solidFill>
                  <a:schemeClr val="bg1"/>
                </a:solidFill>
                <a:latin typeface="Arial" panose="020B0604020202020204" pitchFamily="34" charset="0"/>
              </a:defRPr>
            </a:lvl4pPr>
            <a:lvl5pPr marL="2057400" indent="-228600" eaLnBrk="0" hangingPunct="0">
              <a:defRPr sz="2400">
                <a:solidFill>
                  <a:schemeClr val="bg1"/>
                </a:solidFill>
                <a:latin typeface="Arial" panose="020B0604020202020204" pitchFamily="34" charset="0"/>
              </a:defRPr>
            </a:lvl5pPr>
            <a:lvl6pPr marL="2514600" indent="-228600" eaLnBrk="0" fontAlgn="base" hangingPunct="0">
              <a:spcBef>
                <a:spcPct val="0"/>
              </a:spcBef>
              <a:spcAft>
                <a:spcPct val="0"/>
              </a:spcAft>
              <a:defRPr sz="2400">
                <a:solidFill>
                  <a:schemeClr val="bg1"/>
                </a:solidFill>
                <a:latin typeface="Arial" panose="020B0604020202020204" pitchFamily="34" charset="0"/>
              </a:defRPr>
            </a:lvl6pPr>
            <a:lvl7pPr marL="2971800" indent="-228600" eaLnBrk="0" fontAlgn="base" hangingPunct="0">
              <a:spcBef>
                <a:spcPct val="0"/>
              </a:spcBef>
              <a:spcAft>
                <a:spcPct val="0"/>
              </a:spcAft>
              <a:defRPr sz="2400">
                <a:solidFill>
                  <a:schemeClr val="bg1"/>
                </a:solidFill>
                <a:latin typeface="Arial" panose="020B0604020202020204" pitchFamily="34" charset="0"/>
              </a:defRPr>
            </a:lvl7pPr>
            <a:lvl8pPr marL="3429000" indent="-228600" eaLnBrk="0" fontAlgn="base" hangingPunct="0">
              <a:spcBef>
                <a:spcPct val="0"/>
              </a:spcBef>
              <a:spcAft>
                <a:spcPct val="0"/>
              </a:spcAft>
              <a:defRPr sz="2400">
                <a:solidFill>
                  <a:schemeClr val="bg1"/>
                </a:solidFill>
                <a:latin typeface="Arial" panose="020B0604020202020204" pitchFamily="34" charset="0"/>
              </a:defRPr>
            </a:lvl8pPr>
            <a:lvl9pPr marL="3886200" indent="-228600" eaLnBrk="0" fontAlgn="base" hangingPunct="0">
              <a:spcBef>
                <a:spcPct val="0"/>
              </a:spcBef>
              <a:spcAft>
                <a:spcPct val="0"/>
              </a:spcAft>
              <a:defRPr sz="2400">
                <a:solidFill>
                  <a:schemeClr val="bg1"/>
                </a:solidFill>
                <a:latin typeface="Arial" panose="020B0604020202020204" pitchFamily="34" charset="0"/>
              </a:defRPr>
            </a:lvl9pPr>
          </a:lstStyle>
          <a:p>
            <a:pPr eaLnBrk="1" hangingPunct="1"/>
            <a:r>
              <a:rPr lang="en-US" altLang="en-US" sz="2000" dirty="0">
                <a:solidFill>
                  <a:srgbClr val="800080"/>
                </a:solidFill>
                <a:latin typeface="Georgia" panose="02040502050405020303" pitchFamily="18" charset="0"/>
              </a:rPr>
              <a:t>For 2.6 billion years, life was </a:t>
            </a:r>
            <a:r>
              <a:rPr lang="en-US" altLang="en-US" sz="2000" b="1" dirty="0">
                <a:solidFill>
                  <a:srgbClr val="800080"/>
                </a:solidFill>
                <a:latin typeface="Georgia" panose="02040502050405020303" pitchFamily="18" charset="0"/>
              </a:rPr>
              <a:t>unicellular.</a:t>
            </a:r>
            <a:r>
              <a:rPr lang="en-US" altLang="en-US" sz="2000" dirty="0">
                <a:solidFill>
                  <a:srgbClr val="800080"/>
                </a:solidFill>
                <a:latin typeface="Georgia" panose="02040502050405020303" pitchFamily="18" charset="0"/>
              </a:rPr>
              <a:t> </a:t>
            </a:r>
          </a:p>
        </p:txBody>
      </p:sp>
      <p:sp>
        <p:nvSpPr>
          <p:cNvPr id="226311" name="Text Box 7">
            <a:extLst>
              <a:ext uri="{FF2B5EF4-FFF2-40B4-BE49-F238E27FC236}">
                <a16:creationId xmlns:a16="http://schemas.microsoft.com/office/drawing/2014/main" id="{C5A25C68-C47C-F108-792E-379F0BD62441}"/>
              </a:ext>
            </a:extLst>
          </p:cNvPr>
          <p:cNvSpPr txBox="1">
            <a:spLocks noChangeArrowheads="1"/>
          </p:cNvSpPr>
          <p:nvPr/>
        </p:nvSpPr>
        <p:spPr bwMode="auto">
          <a:xfrm>
            <a:off x="1178858" y="978417"/>
            <a:ext cx="350929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bg1"/>
                </a:solidFill>
                <a:latin typeface="Arial" panose="020B0604020202020204" pitchFamily="34" charset="0"/>
              </a:defRPr>
            </a:lvl1pPr>
            <a:lvl2pPr marL="742950" indent="-285750" eaLnBrk="0" hangingPunct="0">
              <a:defRPr sz="2400">
                <a:solidFill>
                  <a:schemeClr val="bg1"/>
                </a:solidFill>
                <a:latin typeface="Arial" panose="020B0604020202020204" pitchFamily="34" charset="0"/>
              </a:defRPr>
            </a:lvl2pPr>
            <a:lvl3pPr marL="1143000" indent="-228600" eaLnBrk="0" hangingPunct="0">
              <a:defRPr sz="2400">
                <a:solidFill>
                  <a:schemeClr val="bg1"/>
                </a:solidFill>
                <a:latin typeface="Arial" panose="020B0604020202020204" pitchFamily="34" charset="0"/>
              </a:defRPr>
            </a:lvl3pPr>
            <a:lvl4pPr marL="1600200" indent="-228600" eaLnBrk="0" hangingPunct="0">
              <a:defRPr sz="2400">
                <a:solidFill>
                  <a:schemeClr val="bg1"/>
                </a:solidFill>
                <a:latin typeface="Arial" panose="020B0604020202020204" pitchFamily="34" charset="0"/>
              </a:defRPr>
            </a:lvl4pPr>
            <a:lvl5pPr marL="2057400" indent="-228600" eaLnBrk="0" hangingPunct="0">
              <a:defRPr sz="2400">
                <a:solidFill>
                  <a:schemeClr val="bg1"/>
                </a:solidFill>
                <a:latin typeface="Arial" panose="020B0604020202020204" pitchFamily="34" charset="0"/>
              </a:defRPr>
            </a:lvl5pPr>
            <a:lvl6pPr marL="2514600" indent="-228600" eaLnBrk="0" fontAlgn="base" hangingPunct="0">
              <a:spcBef>
                <a:spcPct val="0"/>
              </a:spcBef>
              <a:spcAft>
                <a:spcPct val="0"/>
              </a:spcAft>
              <a:defRPr sz="2400">
                <a:solidFill>
                  <a:schemeClr val="bg1"/>
                </a:solidFill>
                <a:latin typeface="Arial" panose="020B0604020202020204" pitchFamily="34" charset="0"/>
              </a:defRPr>
            </a:lvl6pPr>
            <a:lvl7pPr marL="2971800" indent="-228600" eaLnBrk="0" fontAlgn="base" hangingPunct="0">
              <a:spcBef>
                <a:spcPct val="0"/>
              </a:spcBef>
              <a:spcAft>
                <a:spcPct val="0"/>
              </a:spcAft>
              <a:defRPr sz="2400">
                <a:solidFill>
                  <a:schemeClr val="bg1"/>
                </a:solidFill>
                <a:latin typeface="Arial" panose="020B0604020202020204" pitchFamily="34" charset="0"/>
              </a:defRPr>
            </a:lvl7pPr>
            <a:lvl8pPr marL="3429000" indent="-228600" eaLnBrk="0" fontAlgn="base" hangingPunct="0">
              <a:spcBef>
                <a:spcPct val="0"/>
              </a:spcBef>
              <a:spcAft>
                <a:spcPct val="0"/>
              </a:spcAft>
              <a:defRPr sz="2400">
                <a:solidFill>
                  <a:schemeClr val="bg1"/>
                </a:solidFill>
                <a:latin typeface="Arial" panose="020B0604020202020204" pitchFamily="34" charset="0"/>
              </a:defRPr>
            </a:lvl8pPr>
            <a:lvl9pPr marL="3886200" indent="-228600" eaLnBrk="0" fontAlgn="base" hangingPunct="0">
              <a:spcBef>
                <a:spcPct val="0"/>
              </a:spcBef>
              <a:spcAft>
                <a:spcPct val="0"/>
              </a:spcAft>
              <a:defRPr sz="2400">
                <a:solidFill>
                  <a:schemeClr val="bg1"/>
                </a:solidFill>
                <a:latin typeface="Arial" panose="020B0604020202020204" pitchFamily="34" charset="0"/>
              </a:defRPr>
            </a:lvl9pPr>
          </a:lstStyle>
          <a:p>
            <a:pPr eaLnBrk="1" hangingPunct="1"/>
            <a:r>
              <a:rPr lang="en-US" altLang="en-US" sz="2000" b="1" dirty="0">
                <a:solidFill>
                  <a:srgbClr val="800080"/>
                </a:solidFill>
                <a:latin typeface="Georgia" panose="02040502050405020303" pitchFamily="18" charset="0"/>
              </a:rPr>
              <a:t>Multicellular eukaryotes (</a:t>
            </a:r>
            <a:r>
              <a:rPr lang="en-US" altLang="en-US" sz="2000" b="1" u="sng" dirty="0">
                <a:solidFill>
                  <a:srgbClr val="800080"/>
                </a:solidFill>
                <a:latin typeface="Georgia" panose="02040502050405020303" pitchFamily="18" charset="0"/>
              </a:rPr>
              <a:t>with</a:t>
            </a:r>
            <a:r>
              <a:rPr lang="en-US" altLang="en-US" sz="2000" b="1" dirty="0">
                <a:solidFill>
                  <a:srgbClr val="800080"/>
                </a:solidFill>
                <a:latin typeface="Georgia" panose="02040502050405020303" pitchFamily="18" charset="0"/>
              </a:rPr>
              <a:t> </a:t>
            </a:r>
            <a:r>
              <a:rPr lang="en-US" altLang="en-US" sz="2000" dirty="0">
                <a:solidFill>
                  <a:srgbClr val="800080"/>
                </a:solidFill>
                <a:latin typeface="Georgia" panose="02040502050405020303" pitchFamily="18" charset="0"/>
              </a:rPr>
              <a:t>nuclear membrane) evolved about 1 billion years ago. </a:t>
            </a:r>
          </a:p>
        </p:txBody>
      </p:sp>
      <p:sp>
        <p:nvSpPr>
          <p:cNvPr id="226312" name="Line 8">
            <a:extLst>
              <a:ext uri="{FF2B5EF4-FFF2-40B4-BE49-F238E27FC236}">
                <a16:creationId xmlns:a16="http://schemas.microsoft.com/office/drawing/2014/main" id="{F4AE78AE-1B4C-5035-F7BC-C5C06083E3B0}"/>
              </a:ext>
            </a:extLst>
          </p:cNvPr>
          <p:cNvSpPr>
            <a:spLocks noChangeShapeType="1"/>
          </p:cNvSpPr>
          <p:nvPr/>
        </p:nvSpPr>
        <p:spPr bwMode="auto">
          <a:xfrm flipV="1">
            <a:off x="3810000" y="4952999"/>
            <a:ext cx="1078007" cy="1"/>
          </a:xfrm>
          <a:prstGeom prst="line">
            <a:avLst/>
          </a:prstGeom>
          <a:noFill/>
          <a:ln w="38100">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n-IN">
              <a:solidFill>
                <a:srgbClr val="800080"/>
              </a:solidFill>
              <a:latin typeface="Georgia" panose="02040502050405020303" pitchFamily="18" charset="0"/>
            </a:endParaRPr>
          </a:p>
        </p:txBody>
      </p:sp>
      <p:sp>
        <p:nvSpPr>
          <p:cNvPr id="226313" name="Line 9">
            <a:extLst>
              <a:ext uri="{FF2B5EF4-FFF2-40B4-BE49-F238E27FC236}">
                <a16:creationId xmlns:a16="http://schemas.microsoft.com/office/drawing/2014/main" id="{37C5512C-169D-C527-A2AB-9F1D649D547A}"/>
              </a:ext>
            </a:extLst>
          </p:cNvPr>
          <p:cNvSpPr>
            <a:spLocks noChangeShapeType="1"/>
          </p:cNvSpPr>
          <p:nvPr/>
        </p:nvSpPr>
        <p:spPr bwMode="auto">
          <a:xfrm>
            <a:off x="3505200" y="1981200"/>
            <a:ext cx="2362200" cy="9144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IN">
              <a:solidFill>
                <a:srgbClr val="800080"/>
              </a:solidFill>
              <a:latin typeface="Georgia" panose="02040502050405020303" pitchFamily="18" charset="0"/>
            </a:endParaRPr>
          </a:p>
        </p:txBody>
      </p:sp>
      <p:sp>
        <p:nvSpPr>
          <p:cNvPr id="226314" name="Text Box 10">
            <a:extLst>
              <a:ext uri="{FF2B5EF4-FFF2-40B4-BE49-F238E27FC236}">
                <a16:creationId xmlns:a16="http://schemas.microsoft.com/office/drawing/2014/main" id="{8DBB5448-8461-DC40-FA10-DAD01B5F277D}"/>
              </a:ext>
            </a:extLst>
          </p:cNvPr>
          <p:cNvSpPr txBox="1">
            <a:spLocks noChangeArrowheads="1"/>
          </p:cNvSpPr>
          <p:nvPr/>
        </p:nvSpPr>
        <p:spPr bwMode="auto">
          <a:xfrm>
            <a:off x="1562100" y="5469671"/>
            <a:ext cx="2819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panose="020B0604020202020204" pitchFamily="34" charset="0"/>
              </a:defRPr>
            </a:lvl1pPr>
            <a:lvl2pPr marL="742950" indent="-285750" eaLnBrk="0" hangingPunct="0">
              <a:defRPr sz="2400">
                <a:solidFill>
                  <a:schemeClr val="bg1"/>
                </a:solidFill>
                <a:latin typeface="Arial" panose="020B0604020202020204" pitchFamily="34" charset="0"/>
              </a:defRPr>
            </a:lvl2pPr>
            <a:lvl3pPr marL="1143000" indent="-228600" eaLnBrk="0" hangingPunct="0">
              <a:defRPr sz="2400">
                <a:solidFill>
                  <a:schemeClr val="bg1"/>
                </a:solidFill>
                <a:latin typeface="Arial" panose="020B0604020202020204" pitchFamily="34" charset="0"/>
              </a:defRPr>
            </a:lvl3pPr>
            <a:lvl4pPr marL="1600200" indent="-228600" eaLnBrk="0" hangingPunct="0">
              <a:defRPr sz="2400">
                <a:solidFill>
                  <a:schemeClr val="bg1"/>
                </a:solidFill>
                <a:latin typeface="Arial" panose="020B0604020202020204" pitchFamily="34" charset="0"/>
              </a:defRPr>
            </a:lvl4pPr>
            <a:lvl5pPr marL="2057400" indent="-228600" eaLnBrk="0" hangingPunct="0">
              <a:defRPr sz="2400">
                <a:solidFill>
                  <a:schemeClr val="bg1"/>
                </a:solidFill>
                <a:latin typeface="Arial" panose="020B0604020202020204" pitchFamily="34" charset="0"/>
              </a:defRPr>
            </a:lvl5pPr>
            <a:lvl6pPr marL="2514600" indent="-228600" eaLnBrk="0" fontAlgn="base" hangingPunct="0">
              <a:spcBef>
                <a:spcPct val="0"/>
              </a:spcBef>
              <a:spcAft>
                <a:spcPct val="0"/>
              </a:spcAft>
              <a:defRPr sz="2400">
                <a:solidFill>
                  <a:schemeClr val="bg1"/>
                </a:solidFill>
                <a:latin typeface="Arial" panose="020B0604020202020204" pitchFamily="34" charset="0"/>
              </a:defRPr>
            </a:lvl6pPr>
            <a:lvl7pPr marL="2971800" indent="-228600" eaLnBrk="0" fontAlgn="base" hangingPunct="0">
              <a:spcBef>
                <a:spcPct val="0"/>
              </a:spcBef>
              <a:spcAft>
                <a:spcPct val="0"/>
              </a:spcAft>
              <a:defRPr sz="2400">
                <a:solidFill>
                  <a:schemeClr val="bg1"/>
                </a:solidFill>
                <a:latin typeface="Arial" panose="020B0604020202020204" pitchFamily="34" charset="0"/>
              </a:defRPr>
            </a:lvl7pPr>
            <a:lvl8pPr marL="3429000" indent="-228600" eaLnBrk="0" fontAlgn="base" hangingPunct="0">
              <a:spcBef>
                <a:spcPct val="0"/>
              </a:spcBef>
              <a:spcAft>
                <a:spcPct val="0"/>
              </a:spcAft>
              <a:defRPr sz="2400">
                <a:solidFill>
                  <a:schemeClr val="bg1"/>
                </a:solidFill>
                <a:latin typeface="Arial" panose="020B0604020202020204" pitchFamily="34" charset="0"/>
              </a:defRPr>
            </a:lvl8pPr>
            <a:lvl9pPr marL="3886200" indent="-228600" eaLnBrk="0" fontAlgn="base" hangingPunct="0">
              <a:spcBef>
                <a:spcPct val="0"/>
              </a:spcBef>
              <a:spcAft>
                <a:spcPct val="0"/>
              </a:spcAft>
              <a:defRPr sz="2400">
                <a:solidFill>
                  <a:schemeClr val="bg1"/>
                </a:solidFill>
                <a:latin typeface="Arial" panose="020B0604020202020204" pitchFamily="34" charset="0"/>
              </a:defRPr>
            </a:lvl9pPr>
          </a:lstStyle>
          <a:p>
            <a:pPr eaLnBrk="1" hangingPunct="1">
              <a:spcBef>
                <a:spcPct val="50000"/>
              </a:spcBef>
            </a:pPr>
            <a:r>
              <a:rPr lang="en-US" altLang="en-US" sz="2000" dirty="0">
                <a:solidFill>
                  <a:srgbClr val="800080"/>
                </a:solidFill>
                <a:latin typeface="Georgia" panose="02040502050405020303" pitchFamily="18" charset="0"/>
              </a:rPr>
              <a:t>The Earth formed 4.5 billion years ago.</a:t>
            </a:r>
          </a:p>
        </p:txBody>
      </p:sp>
      <p:sp>
        <p:nvSpPr>
          <p:cNvPr id="226315" name="Line 11">
            <a:extLst>
              <a:ext uri="{FF2B5EF4-FFF2-40B4-BE49-F238E27FC236}">
                <a16:creationId xmlns:a16="http://schemas.microsoft.com/office/drawing/2014/main" id="{11C512C5-524F-4A9F-B4FE-F74B04563E97}"/>
              </a:ext>
            </a:extLst>
          </p:cNvPr>
          <p:cNvSpPr>
            <a:spLocks noChangeShapeType="1"/>
          </p:cNvSpPr>
          <p:nvPr/>
        </p:nvSpPr>
        <p:spPr bwMode="auto">
          <a:xfrm>
            <a:off x="3619500" y="5926045"/>
            <a:ext cx="14478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IN">
              <a:solidFill>
                <a:srgbClr val="800080"/>
              </a:solidFill>
              <a:latin typeface="Georgia" panose="02040502050405020303" pitchFamily="18" charset="0"/>
            </a:endParaRPr>
          </a:p>
        </p:txBody>
      </p:sp>
      <p:sp>
        <p:nvSpPr>
          <p:cNvPr id="226317" name="AutoShape 13">
            <a:extLst>
              <a:ext uri="{FF2B5EF4-FFF2-40B4-BE49-F238E27FC236}">
                <a16:creationId xmlns:a16="http://schemas.microsoft.com/office/drawing/2014/main" id="{3A5C6498-9A2C-D85C-8F96-89409DD9FE64}"/>
              </a:ext>
            </a:extLst>
          </p:cNvPr>
          <p:cNvSpPr>
            <a:spLocks/>
          </p:cNvSpPr>
          <p:nvPr/>
        </p:nvSpPr>
        <p:spPr bwMode="auto">
          <a:xfrm>
            <a:off x="4953000" y="2895600"/>
            <a:ext cx="228600" cy="3048000"/>
          </a:xfrm>
          <a:prstGeom prst="leftBrace">
            <a:avLst>
              <a:gd name="adj1" fmla="val 111111"/>
              <a:gd name="adj2" fmla="val 50000"/>
            </a:avLst>
          </a:pr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bg1"/>
                </a:solidFill>
                <a:latin typeface="Arial" panose="020B0604020202020204" pitchFamily="34" charset="0"/>
              </a:defRPr>
            </a:lvl1pPr>
            <a:lvl2pPr marL="742950" indent="-285750" eaLnBrk="0" hangingPunct="0">
              <a:defRPr sz="2400">
                <a:solidFill>
                  <a:schemeClr val="bg1"/>
                </a:solidFill>
                <a:latin typeface="Arial" panose="020B0604020202020204" pitchFamily="34" charset="0"/>
              </a:defRPr>
            </a:lvl2pPr>
            <a:lvl3pPr marL="1143000" indent="-228600" eaLnBrk="0" hangingPunct="0">
              <a:defRPr sz="2400">
                <a:solidFill>
                  <a:schemeClr val="bg1"/>
                </a:solidFill>
                <a:latin typeface="Arial" panose="020B0604020202020204" pitchFamily="34" charset="0"/>
              </a:defRPr>
            </a:lvl3pPr>
            <a:lvl4pPr marL="1600200" indent="-228600" eaLnBrk="0" hangingPunct="0">
              <a:defRPr sz="2400">
                <a:solidFill>
                  <a:schemeClr val="bg1"/>
                </a:solidFill>
                <a:latin typeface="Arial" panose="020B0604020202020204" pitchFamily="34" charset="0"/>
              </a:defRPr>
            </a:lvl4pPr>
            <a:lvl5pPr marL="2057400" indent="-228600" eaLnBrk="0" hangingPunct="0">
              <a:defRPr sz="2400">
                <a:solidFill>
                  <a:schemeClr val="bg1"/>
                </a:solidFill>
                <a:latin typeface="Arial" panose="020B0604020202020204" pitchFamily="34" charset="0"/>
              </a:defRPr>
            </a:lvl5pPr>
            <a:lvl6pPr marL="2514600" indent="-228600" eaLnBrk="0" fontAlgn="base" hangingPunct="0">
              <a:spcBef>
                <a:spcPct val="0"/>
              </a:spcBef>
              <a:spcAft>
                <a:spcPct val="0"/>
              </a:spcAft>
              <a:defRPr sz="2400">
                <a:solidFill>
                  <a:schemeClr val="bg1"/>
                </a:solidFill>
                <a:latin typeface="Arial" panose="020B0604020202020204" pitchFamily="34" charset="0"/>
              </a:defRPr>
            </a:lvl6pPr>
            <a:lvl7pPr marL="2971800" indent="-228600" eaLnBrk="0" fontAlgn="base" hangingPunct="0">
              <a:spcBef>
                <a:spcPct val="0"/>
              </a:spcBef>
              <a:spcAft>
                <a:spcPct val="0"/>
              </a:spcAft>
              <a:defRPr sz="2400">
                <a:solidFill>
                  <a:schemeClr val="bg1"/>
                </a:solidFill>
                <a:latin typeface="Arial" panose="020B0604020202020204" pitchFamily="34" charset="0"/>
              </a:defRPr>
            </a:lvl7pPr>
            <a:lvl8pPr marL="3429000" indent="-228600" eaLnBrk="0" fontAlgn="base" hangingPunct="0">
              <a:spcBef>
                <a:spcPct val="0"/>
              </a:spcBef>
              <a:spcAft>
                <a:spcPct val="0"/>
              </a:spcAft>
              <a:defRPr sz="2400">
                <a:solidFill>
                  <a:schemeClr val="bg1"/>
                </a:solidFill>
                <a:latin typeface="Arial" panose="020B0604020202020204" pitchFamily="34" charset="0"/>
              </a:defRPr>
            </a:lvl8pPr>
            <a:lvl9pPr marL="3886200" indent="-228600" eaLnBrk="0" fontAlgn="base" hangingPunct="0">
              <a:spcBef>
                <a:spcPct val="0"/>
              </a:spcBef>
              <a:spcAft>
                <a:spcPct val="0"/>
              </a:spcAft>
              <a:defRPr sz="2400">
                <a:solidFill>
                  <a:schemeClr val="bg1"/>
                </a:solidFill>
                <a:latin typeface="Arial" panose="020B0604020202020204" pitchFamily="34" charset="0"/>
              </a:defRPr>
            </a:lvl9pPr>
          </a:lstStyle>
          <a:p>
            <a:pPr eaLnBrk="1" hangingPunct="1"/>
            <a:endParaRPr lang="en-US" altLang="en-US">
              <a:solidFill>
                <a:srgbClr val="800080"/>
              </a:solidFill>
              <a:latin typeface="Georgia" panose="02040502050405020303" pitchFamily="18" charset="0"/>
            </a:endParaRPr>
          </a:p>
        </p:txBody>
      </p:sp>
      <p:sp>
        <p:nvSpPr>
          <p:cNvPr id="226318" name="Line 14">
            <a:extLst>
              <a:ext uri="{FF2B5EF4-FFF2-40B4-BE49-F238E27FC236}">
                <a16:creationId xmlns:a16="http://schemas.microsoft.com/office/drawing/2014/main" id="{3B593ED4-FECD-1D05-185A-CA0C325B110A}"/>
              </a:ext>
            </a:extLst>
          </p:cNvPr>
          <p:cNvSpPr>
            <a:spLocks noChangeShapeType="1"/>
          </p:cNvSpPr>
          <p:nvPr/>
        </p:nvSpPr>
        <p:spPr bwMode="auto">
          <a:xfrm>
            <a:off x="3810000" y="3429000"/>
            <a:ext cx="1143000" cy="99060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IN">
              <a:solidFill>
                <a:srgbClr val="800080"/>
              </a:solidFill>
              <a:latin typeface="Georgia" panose="02040502050405020303"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26314"/>
                                        </p:tgtEl>
                                        <p:attrNameLst>
                                          <p:attrName>style.visibility</p:attrName>
                                        </p:attrNameLst>
                                      </p:cBhvr>
                                      <p:to>
                                        <p:strVal val="visible"/>
                                      </p:to>
                                    </p:set>
                                    <p:animEffect transition="in" filter="slide(fromBottom)">
                                      <p:cBhvr>
                                        <p:cTn id="7" dur="1000"/>
                                        <p:tgtEl>
                                          <p:spTgt spid="226314"/>
                                        </p:tgtEl>
                                      </p:cBhvr>
                                    </p:animEffect>
                                  </p:childTnLst>
                                </p:cTn>
                              </p:par>
                            </p:childTnLst>
                          </p:cTn>
                        </p:par>
                        <p:par>
                          <p:cTn id="8" fill="hold" nodeType="afterGroup">
                            <p:stCondLst>
                              <p:cond delay="1000"/>
                            </p:stCondLst>
                            <p:childTnLst>
                              <p:par>
                                <p:cTn id="9" presetID="22" presetClass="entr" presetSubtype="8" fill="hold" nodeType="afterEffect">
                                  <p:stCondLst>
                                    <p:cond delay="0"/>
                                  </p:stCondLst>
                                  <p:childTnLst>
                                    <p:set>
                                      <p:cBhvr>
                                        <p:cTn id="10" dur="1" fill="hold">
                                          <p:stCondLst>
                                            <p:cond delay="0"/>
                                          </p:stCondLst>
                                        </p:cTn>
                                        <p:tgtEl>
                                          <p:spTgt spid="226315"/>
                                        </p:tgtEl>
                                        <p:attrNameLst>
                                          <p:attrName>style.visibility</p:attrName>
                                        </p:attrNameLst>
                                      </p:cBhvr>
                                      <p:to>
                                        <p:strVal val="visible"/>
                                      </p:to>
                                    </p:set>
                                    <p:animEffect transition="in" filter="wipe(left)">
                                      <p:cBhvr>
                                        <p:cTn id="11" dur="1000"/>
                                        <p:tgtEl>
                                          <p:spTgt spid="226315"/>
                                        </p:tgtEl>
                                      </p:cBhvr>
                                    </p:animEffect>
                                  </p:childTnLst>
                                </p:cTn>
                              </p:par>
                            </p:childTnLst>
                          </p:cTn>
                        </p:par>
                        <p:par>
                          <p:cTn id="12" fill="hold" nodeType="afterGroup">
                            <p:stCondLst>
                              <p:cond delay="2000"/>
                            </p:stCondLst>
                            <p:childTnLst>
                              <p:par>
                                <p:cTn id="13" presetID="12" presetClass="entr" presetSubtype="4" fill="hold" grpId="0" nodeType="afterEffect">
                                  <p:stCondLst>
                                    <p:cond delay="0"/>
                                  </p:stCondLst>
                                  <p:childTnLst>
                                    <p:set>
                                      <p:cBhvr>
                                        <p:cTn id="14" dur="1" fill="hold">
                                          <p:stCondLst>
                                            <p:cond delay="0"/>
                                          </p:stCondLst>
                                        </p:cTn>
                                        <p:tgtEl>
                                          <p:spTgt spid="226308"/>
                                        </p:tgtEl>
                                        <p:attrNameLst>
                                          <p:attrName>style.visibility</p:attrName>
                                        </p:attrNameLst>
                                      </p:cBhvr>
                                      <p:to>
                                        <p:strVal val="visible"/>
                                      </p:to>
                                    </p:set>
                                    <p:animEffect transition="in" filter="slide(fromBottom)">
                                      <p:cBhvr>
                                        <p:cTn id="15" dur="2000"/>
                                        <p:tgtEl>
                                          <p:spTgt spid="226308"/>
                                        </p:tgtEl>
                                      </p:cBhvr>
                                    </p:animEffect>
                                  </p:childTnLst>
                                </p:cTn>
                              </p:par>
                            </p:childTnLst>
                          </p:cTn>
                        </p:par>
                        <p:par>
                          <p:cTn id="16" fill="hold" nodeType="afterGroup">
                            <p:stCondLst>
                              <p:cond delay="4000"/>
                            </p:stCondLst>
                            <p:childTnLst>
                              <p:par>
                                <p:cTn id="17" presetID="22" presetClass="entr" presetSubtype="8" fill="hold" nodeType="afterEffect">
                                  <p:stCondLst>
                                    <p:cond delay="0"/>
                                  </p:stCondLst>
                                  <p:childTnLst>
                                    <p:set>
                                      <p:cBhvr>
                                        <p:cTn id="18" dur="1" fill="hold">
                                          <p:stCondLst>
                                            <p:cond delay="0"/>
                                          </p:stCondLst>
                                        </p:cTn>
                                        <p:tgtEl>
                                          <p:spTgt spid="226312"/>
                                        </p:tgtEl>
                                        <p:attrNameLst>
                                          <p:attrName>style.visibility</p:attrName>
                                        </p:attrNameLst>
                                      </p:cBhvr>
                                      <p:to>
                                        <p:strVal val="visible"/>
                                      </p:to>
                                    </p:set>
                                    <p:animEffect transition="in" filter="wipe(left)">
                                      <p:cBhvr>
                                        <p:cTn id="19" dur="1000"/>
                                        <p:tgtEl>
                                          <p:spTgt spid="226312"/>
                                        </p:tgtEl>
                                      </p:cBhvr>
                                    </p:animEffect>
                                  </p:childTnLst>
                                </p:cTn>
                              </p:par>
                            </p:childTnLst>
                          </p:cTn>
                        </p:par>
                        <p:par>
                          <p:cTn id="20" fill="hold" nodeType="afterGroup">
                            <p:stCondLst>
                              <p:cond delay="5000"/>
                            </p:stCondLst>
                            <p:childTnLst>
                              <p:par>
                                <p:cTn id="21" presetID="12" presetClass="entr" presetSubtype="8" fill="hold" grpId="0" nodeType="afterEffect">
                                  <p:stCondLst>
                                    <p:cond delay="0"/>
                                  </p:stCondLst>
                                  <p:childTnLst>
                                    <p:set>
                                      <p:cBhvr>
                                        <p:cTn id="22" dur="1" fill="hold">
                                          <p:stCondLst>
                                            <p:cond delay="0"/>
                                          </p:stCondLst>
                                        </p:cTn>
                                        <p:tgtEl>
                                          <p:spTgt spid="226309"/>
                                        </p:tgtEl>
                                        <p:attrNameLst>
                                          <p:attrName>style.visibility</p:attrName>
                                        </p:attrNameLst>
                                      </p:cBhvr>
                                      <p:to>
                                        <p:strVal val="visible"/>
                                      </p:to>
                                    </p:set>
                                    <p:animEffect transition="in" filter="slide(fromLeft)">
                                      <p:cBhvr>
                                        <p:cTn id="23" dur="2000"/>
                                        <p:tgtEl>
                                          <p:spTgt spid="226309"/>
                                        </p:tgtEl>
                                      </p:cBhvr>
                                    </p:animEffect>
                                  </p:childTnLst>
                                </p:cTn>
                              </p:par>
                            </p:childTnLst>
                          </p:cTn>
                        </p:par>
                        <p:par>
                          <p:cTn id="24" fill="hold" nodeType="afterGroup">
                            <p:stCondLst>
                              <p:cond delay="7000"/>
                            </p:stCondLst>
                            <p:childTnLst>
                              <p:par>
                                <p:cTn id="25" presetID="22" presetClass="entr" presetSubtype="8" fill="hold" nodeType="afterEffect">
                                  <p:stCondLst>
                                    <p:cond delay="0"/>
                                  </p:stCondLst>
                                  <p:childTnLst>
                                    <p:set>
                                      <p:cBhvr>
                                        <p:cTn id="26" dur="1" fill="hold">
                                          <p:stCondLst>
                                            <p:cond delay="0"/>
                                          </p:stCondLst>
                                        </p:cTn>
                                        <p:tgtEl>
                                          <p:spTgt spid="226318"/>
                                        </p:tgtEl>
                                        <p:attrNameLst>
                                          <p:attrName>style.visibility</p:attrName>
                                        </p:attrNameLst>
                                      </p:cBhvr>
                                      <p:to>
                                        <p:strVal val="visible"/>
                                      </p:to>
                                    </p:set>
                                    <p:animEffect transition="in" filter="wipe(left)">
                                      <p:cBhvr>
                                        <p:cTn id="27" dur="1000"/>
                                        <p:tgtEl>
                                          <p:spTgt spid="226318"/>
                                        </p:tgtEl>
                                      </p:cBhvr>
                                    </p:animEffect>
                                  </p:childTnLst>
                                </p:cTn>
                              </p:par>
                            </p:childTnLst>
                          </p:cTn>
                        </p:par>
                        <p:par>
                          <p:cTn id="28" fill="hold" nodeType="afterGroup">
                            <p:stCondLst>
                              <p:cond delay="8000"/>
                            </p:stCondLst>
                            <p:childTnLst>
                              <p:par>
                                <p:cTn id="29" presetID="1" presetClass="entr" presetSubtype="0" fill="hold" grpId="0" nodeType="afterEffect">
                                  <p:stCondLst>
                                    <p:cond delay="0"/>
                                  </p:stCondLst>
                                  <p:childTnLst>
                                    <p:set>
                                      <p:cBhvr>
                                        <p:cTn id="30" dur="1" fill="hold">
                                          <p:stCondLst>
                                            <p:cond delay="0"/>
                                          </p:stCondLst>
                                        </p:cTn>
                                        <p:tgtEl>
                                          <p:spTgt spid="226317"/>
                                        </p:tgtEl>
                                        <p:attrNameLst>
                                          <p:attrName>style.visibility</p:attrName>
                                        </p:attrNameLst>
                                      </p:cBhvr>
                                      <p:to>
                                        <p:strVal val="visible"/>
                                      </p:to>
                                    </p:set>
                                  </p:childTnLst>
                                </p:cTn>
                              </p:par>
                            </p:childTnLst>
                          </p:cTn>
                        </p:par>
                        <p:par>
                          <p:cTn id="31" fill="hold" nodeType="afterGroup">
                            <p:stCondLst>
                              <p:cond delay="8000"/>
                            </p:stCondLst>
                            <p:childTnLst>
                              <p:par>
                                <p:cTn id="32" presetID="12" presetClass="entr" presetSubtype="8" fill="hold" grpId="0" nodeType="afterEffect">
                                  <p:stCondLst>
                                    <p:cond delay="1500"/>
                                  </p:stCondLst>
                                  <p:childTnLst>
                                    <p:set>
                                      <p:cBhvr>
                                        <p:cTn id="33" dur="1" fill="hold">
                                          <p:stCondLst>
                                            <p:cond delay="0"/>
                                          </p:stCondLst>
                                        </p:cTn>
                                        <p:tgtEl>
                                          <p:spTgt spid="226311"/>
                                        </p:tgtEl>
                                        <p:attrNameLst>
                                          <p:attrName>style.visibility</p:attrName>
                                        </p:attrNameLst>
                                      </p:cBhvr>
                                      <p:to>
                                        <p:strVal val="visible"/>
                                      </p:to>
                                    </p:set>
                                    <p:animEffect transition="in" filter="slide(fromLeft)">
                                      <p:cBhvr>
                                        <p:cTn id="34" dur="1000"/>
                                        <p:tgtEl>
                                          <p:spTgt spid="226311"/>
                                        </p:tgtEl>
                                      </p:cBhvr>
                                    </p:animEffect>
                                  </p:childTnLst>
                                </p:cTn>
                              </p:par>
                            </p:childTnLst>
                          </p:cTn>
                        </p:par>
                        <p:par>
                          <p:cTn id="35" fill="hold" nodeType="afterGroup">
                            <p:stCondLst>
                              <p:cond delay="10500"/>
                            </p:stCondLst>
                            <p:childTnLst>
                              <p:par>
                                <p:cTn id="36" presetID="22" presetClass="entr" presetSubtype="8" fill="hold" nodeType="afterEffect">
                                  <p:stCondLst>
                                    <p:cond delay="0"/>
                                  </p:stCondLst>
                                  <p:childTnLst>
                                    <p:set>
                                      <p:cBhvr>
                                        <p:cTn id="37" dur="1" fill="hold">
                                          <p:stCondLst>
                                            <p:cond delay="0"/>
                                          </p:stCondLst>
                                        </p:cTn>
                                        <p:tgtEl>
                                          <p:spTgt spid="226313"/>
                                        </p:tgtEl>
                                        <p:attrNameLst>
                                          <p:attrName>style.visibility</p:attrName>
                                        </p:attrNameLst>
                                      </p:cBhvr>
                                      <p:to>
                                        <p:strVal val="visible"/>
                                      </p:to>
                                    </p:set>
                                    <p:animEffect transition="in" filter="wipe(left)">
                                      <p:cBhvr>
                                        <p:cTn id="38" dur="1000"/>
                                        <p:tgtEl>
                                          <p:spTgt spid="2263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8" grpId="0"/>
      <p:bldP spid="226309" grpId="0"/>
      <p:bldP spid="226311" grpId="0"/>
      <p:bldP spid="226314" grpId="0"/>
      <p:bldP spid="2263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2">
            <a:extLst>
              <a:ext uri="{FF2B5EF4-FFF2-40B4-BE49-F238E27FC236}">
                <a16:creationId xmlns:a16="http://schemas.microsoft.com/office/drawing/2014/main" id="{5B262376-4D9A-5BA3-1359-2C0DF25CC7F5}"/>
              </a:ext>
            </a:extLst>
          </p:cNvPr>
          <p:cNvSpPr txBox="1">
            <a:spLocks noChangeArrowheads="1"/>
          </p:cNvSpPr>
          <p:nvPr/>
        </p:nvSpPr>
        <p:spPr bwMode="auto">
          <a:xfrm>
            <a:off x="2133600" y="667864"/>
            <a:ext cx="7924800" cy="369332"/>
          </a:xfrm>
          <a:prstGeom prst="rect">
            <a:avLst/>
          </a:prstGeom>
          <a:noFill/>
          <a:ln w="9525">
            <a:noFill/>
            <a:miter lim="800000"/>
            <a:headEnd/>
            <a:tailEnd/>
          </a:ln>
          <a:effectLst/>
        </p:spPr>
        <p:txBody>
          <a:bodyPr>
            <a:spAutoFit/>
          </a:bodyPr>
          <a:lstStyle/>
          <a:p>
            <a:pPr algn="ctr">
              <a:defRPr/>
            </a:pPr>
            <a:r>
              <a:rPr lang="en-US" b="1" dirty="0">
                <a:solidFill>
                  <a:srgbClr val="A50021"/>
                </a:solidFill>
                <a:latin typeface="Georgia" panose="02040502050405020303" pitchFamily="18" charset="0"/>
              </a:rPr>
              <a:t>Life’s History and Diversity</a:t>
            </a:r>
          </a:p>
        </p:txBody>
      </p:sp>
      <p:pic>
        <p:nvPicPr>
          <p:cNvPr id="9219" name="Picture 3" descr="01_021">
            <a:extLst>
              <a:ext uri="{FF2B5EF4-FFF2-40B4-BE49-F238E27FC236}">
                <a16:creationId xmlns:a16="http://schemas.microsoft.com/office/drawing/2014/main" id="{C2F0B1D2-33FC-C3C5-4994-138D3C1B432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409"/>
          <a:stretch/>
        </p:blipFill>
        <p:spPr bwMode="auto">
          <a:xfrm>
            <a:off x="1897135" y="1037196"/>
            <a:ext cx="8686800" cy="3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6" name="Text Box 4">
            <a:extLst>
              <a:ext uri="{FF2B5EF4-FFF2-40B4-BE49-F238E27FC236}">
                <a16:creationId xmlns:a16="http://schemas.microsoft.com/office/drawing/2014/main" id="{A5B56571-1301-D2BC-BA13-CAD795F671A3}"/>
              </a:ext>
            </a:extLst>
          </p:cNvPr>
          <p:cNvSpPr txBox="1">
            <a:spLocks noChangeArrowheads="1"/>
          </p:cNvSpPr>
          <p:nvPr/>
        </p:nvSpPr>
        <p:spPr bwMode="auto">
          <a:xfrm>
            <a:off x="627532" y="4915478"/>
            <a:ext cx="10936940" cy="707886"/>
          </a:xfrm>
          <a:prstGeom prst="rect">
            <a:avLst/>
          </a:prstGeom>
          <a:noFill/>
          <a:ln w="9525">
            <a:solidFill>
              <a:srgbClr val="FFFFCC"/>
            </a:solidFill>
            <a:miter lim="800000"/>
            <a:headEnd/>
            <a:tailEnd/>
          </a:ln>
          <a:effectLst/>
        </p:spPr>
        <p:txBody>
          <a:bodyPr wrap="square">
            <a:spAutoFit/>
          </a:bodyPr>
          <a:lstStyle/>
          <a:p>
            <a:pPr>
              <a:defRPr/>
            </a:pPr>
            <a:r>
              <a:rPr lang="en-US" sz="2000" dirty="0">
                <a:solidFill>
                  <a:srgbClr val="800080"/>
                </a:solidFill>
                <a:latin typeface="Georgia" panose="02040502050405020303" pitchFamily="18" charset="0"/>
              </a:rPr>
              <a:t>Note the close spacing of the groups </a:t>
            </a:r>
            <a:r>
              <a:rPr lang="en-US" sz="2000" b="1" u="sng" dirty="0">
                <a:solidFill>
                  <a:srgbClr val="800080"/>
                </a:solidFill>
                <a:effectLst>
                  <a:outerShdw blurRad="38100" dist="38100" dir="2700000" algn="tl">
                    <a:srgbClr val="000000"/>
                  </a:outerShdw>
                </a:effectLst>
                <a:latin typeface="Georgia" panose="02040502050405020303" pitchFamily="18" charset="0"/>
              </a:rPr>
              <a:t>plants</a:t>
            </a:r>
            <a:r>
              <a:rPr lang="en-US" sz="2000" b="1" dirty="0">
                <a:solidFill>
                  <a:srgbClr val="800080"/>
                </a:solidFill>
                <a:latin typeface="Georgia" panose="02040502050405020303" pitchFamily="18" charset="0"/>
              </a:rPr>
              <a:t> (maize), </a:t>
            </a:r>
            <a:r>
              <a:rPr lang="en-US" sz="2000" b="1" u="sng" dirty="0">
                <a:solidFill>
                  <a:srgbClr val="800080"/>
                </a:solidFill>
                <a:effectLst>
                  <a:outerShdw blurRad="38100" dist="38100" dir="2700000" algn="tl">
                    <a:srgbClr val="000000"/>
                  </a:outerShdw>
                </a:effectLst>
                <a:latin typeface="Georgia" panose="02040502050405020303" pitchFamily="18" charset="0"/>
              </a:rPr>
              <a:t>fungi</a:t>
            </a:r>
            <a:r>
              <a:rPr lang="en-US" sz="2000" b="1" u="sng" dirty="0">
                <a:solidFill>
                  <a:srgbClr val="800080"/>
                </a:solidFill>
                <a:latin typeface="Georgia" panose="02040502050405020303" pitchFamily="18" charset="0"/>
              </a:rPr>
              <a:t> </a:t>
            </a:r>
            <a:r>
              <a:rPr lang="en-US" sz="2000" b="1" dirty="0">
                <a:solidFill>
                  <a:srgbClr val="800080"/>
                </a:solidFill>
                <a:latin typeface="Georgia" panose="02040502050405020303" pitchFamily="18" charset="0"/>
              </a:rPr>
              <a:t>(yeast)</a:t>
            </a:r>
            <a:r>
              <a:rPr lang="en-US" sz="2000" dirty="0">
                <a:solidFill>
                  <a:srgbClr val="800080"/>
                </a:solidFill>
                <a:latin typeface="Georgia" panose="02040502050405020303" pitchFamily="18" charset="0"/>
              </a:rPr>
              <a:t> and </a:t>
            </a:r>
            <a:r>
              <a:rPr lang="en-US" sz="2000" b="1" u="sng" dirty="0">
                <a:solidFill>
                  <a:srgbClr val="800080"/>
                </a:solidFill>
                <a:effectLst>
                  <a:outerShdw blurRad="38100" dist="38100" dir="2700000" algn="tl">
                    <a:srgbClr val="000000"/>
                  </a:outerShdw>
                </a:effectLst>
                <a:latin typeface="Georgia" panose="02040502050405020303" pitchFamily="18" charset="0"/>
              </a:rPr>
              <a:t>animals</a:t>
            </a:r>
            <a:r>
              <a:rPr lang="en-US" sz="2000" b="1" dirty="0">
                <a:solidFill>
                  <a:srgbClr val="800080"/>
                </a:solidFill>
                <a:latin typeface="Georgia" panose="02040502050405020303" pitchFamily="18" charset="0"/>
              </a:rPr>
              <a:t> (humans).</a:t>
            </a:r>
          </a:p>
        </p:txBody>
      </p:sp>
      <p:sp>
        <p:nvSpPr>
          <p:cNvPr id="9221" name="Text Box 5">
            <a:extLst>
              <a:ext uri="{FF2B5EF4-FFF2-40B4-BE49-F238E27FC236}">
                <a16:creationId xmlns:a16="http://schemas.microsoft.com/office/drawing/2014/main" id="{E4A3D948-C940-15BB-B0CA-B68BC2717965}"/>
              </a:ext>
            </a:extLst>
          </p:cNvPr>
          <p:cNvSpPr txBox="1">
            <a:spLocks noChangeArrowheads="1"/>
          </p:cNvSpPr>
          <p:nvPr/>
        </p:nvSpPr>
        <p:spPr bwMode="auto">
          <a:xfrm>
            <a:off x="3748507" y="4464545"/>
            <a:ext cx="498405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bg1"/>
                </a:solidFill>
                <a:latin typeface="Arial" panose="020B0604020202020204" pitchFamily="34" charset="0"/>
              </a:defRPr>
            </a:lvl1pPr>
            <a:lvl2pPr marL="742950" indent="-285750" eaLnBrk="0" hangingPunct="0">
              <a:defRPr sz="2400">
                <a:solidFill>
                  <a:schemeClr val="bg1"/>
                </a:solidFill>
                <a:latin typeface="Arial" panose="020B0604020202020204" pitchFamily="34" charset="0"/>
              </a:defRPr>
            </a:lvl2pPr>
            <a:lvl3pPr marL="1143000" indent="-228600" eaLnBrk="0" hangingPunct="0">
              <a:defRPr sz="2400">
                <a:solidFill>
                  <a:schemeClr val="bg1"/>
                </a:solidFill>
                <a:latin typeface="Arial" panose="020B0604020202020204" pitchFamily="34" charset="0"/>
              </a:defRPr>
            </a:lvl3pPr>
            <a:lvl4pPr marL="1600200" indent="-228600" eaLnBrk="0" hangingPunct="0">
              <a:defRPr sz="2400">
                <a:solidFill>
                  <a:schemeClr val="bg1"/>
                </a:solidFill>
                <a:latin typeface="Arial" panose="020B0604020202020204" pitchFamily="34" charset="0"/>
              </a:defRPr>
            </a:lvl4pPr>
            <a:lvl5pPr marL="2057400" indent="-228600" eaLnBrk="0" hangingPunct="0">
              <a:defRPr sz="2400">
                <a:solidFill>
                  <a:schemeClr val="bg1"/>
                </a:solidFill>
                <a:latin typeface="Arial" panose="020B0604020202020204" pitchFamily="34" charset="0"/>
              </a:defRPr>
            </a:lvl5pPr>
            <a:lvl6pPr marL="2514600" indent="-228600" eaLnBrk="0" fontAlgn="base" hangingPunct="0">
              <a:spcBef>
                <a:spcPct val="0"/>
              </a:spcBef>
              <a:spcAft>
                <a:spcPct val="0"/>
              </a:spcAft>
              <a:defRPr sz="2400">
                <a:solidFill>
                  <a:schemeClr val="bg1"/>
                </a:solidFill>
                <a:latin typeface="Arial" panose="020B0604020202020204" pitchFamily="34" charset="0"/>
              </a:defRPr>
            </a:lvl6pPr>
            <a:lvl7pPr marL="2971800" indent="-228600" eaLnBrk="0" fontAlgn="base" hangingPunct="0">
              <a:spcBef>
                <a:spcPct val="0"/>
              </a:spcBef>
              <a:spcAft>
                <a:spcPct val="0"/>
              </a:spcAft>
              <a:defRPr sz="2400">
                <a:solidFill>
                  <a:schemeClr val="bg1"/>
                </a:solidFill>
                <a:latin typeface="Arial" panose="020B0604020202020204" pitchFamily="34" charset="0"/>
              </a:defRPr>
            </a:lvl7pPr>
            <a:lvl8pPr marL="3429000" indent="-228600" eaLnBrk="0" fontAlgn="base" hangingPunct="0">
              <a:spcBef>
                <a:spcPct val="0"/>
              </a:spcBef>
              <a:spcAft>
                <a:spcPct val="0"/>
              </a:spcAft>
              <a:defRPr sz="2400">
                <a:solidFill>
                  <a:schemeClr val="bg1"/>
                </a:solidFill>
                <a:latin typeface="Arial" panose="020B0604020202020204" pitchFamily="34" charset="0"/>
              </a:defRPr>
            </a:lvl8pPr>
            <a:lvl9pPr marL="3886200" indent="-228600" eaLnBrk="0" fontAlgn="base" hangingPunct="0">
              <a:spcBef>
                <a:spcPct val="0"/>
              </a:spcBef>
              <a:spcAft>
                <a:spcPct val="0"/>
              </a:spcAft>
              <a:defRPr sz="2400">
                <a:solidFill>
                  <a:schemeClr val="bg1"/>
                </a:solidFill>
                <a:latin typeface="Arial" panose="020B0604020202020204" pitchFamily="34" charset="0"/>
              </a:defRPr>
            </a:lvl9pPr>
          </a:lstStyle>
          <a:p>
            <a:pPr eaLnBrk="1" hangingPunct="1"/>
            <a:r>
              <a:rPr lang="en-US" altLang="en-US" sz="2000" dirty="0">
                <a:solidFill>
                  <a:srgbClr val="800080"/>
                </a:solidFill>
                <a:latin typeface="Georgia" panose="02040502050405020303" pitchFamily="18" charset="0"/>
              </a:rPr>
              <a:t>Line length reflects evolutionary distance. </a:t>
            </a:r>
          </a:p>
        </p:txBody>
      </p:sp>
      <p:sp>
        <p:nvSpPr>
          <p:cNvPr id="79878" name="Text Box 6">
            <a:extLst>
              <a:ext uri="{FF2B5EF4-FFF2-40B4-BE49-F238E27FC236}">
                <a16:creationId xmlns:a16="http://schemas.microsoft.com/office/drawing/2014/main" id="{4A935A50-543C-DA6D-5AFC-F8D485F75368}"/>
              </a:ext>
            </a:extLst>
          </p:cNvPr>
          <p:cNvSpPr txBox="1">
            <a:spLocks noChangeArrowheads="1"/>
          </p:cNvSpPr>
          <p:nvPr/>
        </p:nvSpPr>
        <p:spPr bwMode="auto">
          <a:xfrm>
            <a:off x="2091858" y="5694676"/>
            <a:ext cx="868679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bg1"/>
                </a:solidFill>
                <a:latin typeface="Arial" panose="020B0604020202020204" pitchFamily="34" charset="0"/>
              </a:defRPr>
            </a:lvl1pPr>
            <a:lvl2pPr marL="742950" indent="-285750" eaLnBrk="0" hangingPunct="0">
              <a:defRPr sz="2400">
                <a:solidFill>
                  <a:schemeClr val="bg1"/>
                </a:solidFill>
                <a:latin typeface="Arial" panose="020B0604020202020204" pitchFamily="34" charset="0"/>
              </a:defRPr>
            </a:lvl2pPr>
            <a:lvl3pPr marL="1143000" indent="-228600" eaLnBrk="0" hangingPunct="0">
              <a:defRPr sz="2400">
                <a:solidFill>
                  <a:schemeClr val="bg1"/>
                </a:solidFill>
                <a:latin typeface="Arial" panose="020B0604020202020204" pitchFamily="34" charset="0"/>
              </a:defRPr>
            </a:lvl3pPr>
            <a:lvl4pPr marL="1600200" indent="-228600" eaLnBrk="0" hangingPunct="0">
              <a:defRPr sz="2400">
                <a:solidFill>
                  <a:schemeClr val="bg1"/>
                </a:solidFill>
                <a:latin typeface="Arial" panose="020B0604020202020204" pitchFamily="34" charset="0"/>
              </a:defRPr>
            </a:lvl4pPr>
            <a:lvl5pPr marL="2057400" indent="-228600" eaLnBrk="0" hangingPunct="0">
              <a:defRPr sz="2400">
                <a:solidFill>
                  <a:schemeClr val="bg1"/>
                </a:solidFill>
                <a:latin typeface="Arial" panose="020B0604020202020204" pitchFamily="34" charset="0"/>
              </a:defRPr>
            </a:lvl5pPr>
            <a:lvl6pPr marL="2514600" indent="-228600" eaLnBrk="0" fontAlgn="base" hangingPunct="0">
              <a:spcBef>
                <a:spcPct val="0"/>
              </a:spcBef>
              <a:spcAft>
                <a:spcPct val="0"/>
              </a:spcAft>
              <a:defRPr sz="2400">
                <a:solidFill>
                  <a:schemeClr val="bg1"/>
                </a:solidFill>
                <a:latin typeface="Arial" panose="020B0604020202020204" pitchFamily="34" charset="0"/>
              </a:defRPr>
            </a:lvl6pPr>
            <a:lvl7pPr marL="2971800" indent="-228600" eaLnBrk="0" fontAlgn="base" hangingPunct="0">
              <a:spcBef>
                <a:spcPct val="0"/>
              </a:spcBef>
              <a:spcAft>
                <a:spcPct val="0"/>
              </a:spcAft>
              <a:defRPr sz="2400">
                <a:solidFill>
                  <a:schemeClr val="bg1"/>
                </a:solidFill>
                <a:latin typeface="Arial" panose="020B0604020202020204" pitchFamily="34" charset="0"/>
              </a:defRPr>
            </a:lvl7pPr>
            <a:lvl8pPr marL="3429000" indent="-228600" eaLnBrk="0" fontAlgn="base" hangingPunct="0">
              <a:spcBef>
                <a:spcPct val="0"/>
              </a:spcBef>
              <a:spcAft>
                <a:spcPct val="0"/>
              </a:spcAft>
              <a:defRPr sz="2400">
                <a:solidFill>
                  <a:schemeClr val="bg1"/>
                </a:solidFill>
                <a:latin typeface="Arial" panose="020B0604020202020204" pitchFamily="34" charset="0"/>
              </a:defRPr>
            </a:lvl8pPr>
            <a:lvl9pPr marL="3886200" indent="-228600" eaLnBrk="0" fontAlgn="base" hangingPunct="0">
              <a:spcBef>
                <a:spcPct val="0"/>
              </a:spcBef>
              <a:spcAft>
                <a:spcPct val="0"/>
              </a:spcAft>
              <a:defRPr sz="2400">
                <a:solidFill>
                  <a:schemeClr val="bg1"/>
                </a:solidFill>
                <a:latin typeface="Arial" panose="020B0604020202020204" pitchFamily="34" charset="0"/>
              </a:defRPr>
            </a:lvl9pPr>
          </a:lstStyle>
          <a:p>
            <a:pPr eaLnBrk="1" hangingPunct="1"/>
            <a:r>
              <a:rPr lang="en-US" altLang="en-US" sz="2000" dirty="0">
                <a:solidFill>
                  <a:srgbClr val="800080"/>
                </a:solidFill>
                <a:latin typeface="Georgia" panose="02040502050405020303" pitchFamily="18" charset="0"/>
              </a:rPr>
              <a:t>We’ve got a lot more in common with bacteria and plants than we think!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9878"/>
                                        </p:tgtEl>
                                        <p:attrNameLst>
                                          <p:attrName>style.visibility</p:attrName>
                                        </p:attrNameLst>
                                      </p:cBhvr>
                                      <p:to>
                                        <p:strVal val="visible"/>
                                      </p:to>
                                    </p:set>
                                    <p:animEffect transition="in" filter="dissolve">
                                      <p:cBhvr>
                                        <p:cTn id="7" dur="500"/>
                                        <p:tgtEl>
                                          <p:spTgt spid="798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8"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26-02-EvolClockAnalogy-L">
            <a:extLst>
              <a:ext uri="{FF2B5EF4-FFF2-40B4-BE49-F238E27FC236}">
                <a16:creationId xmlns:a16="http://schemas.microsoft.com/office/drawing/2014/main" id="{DCA5EF36-3AEC-B219-6F91-986812EA16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3334"/>
          <a:stretch>
            <a:fillRect/>
          </a:stretch>
        </p:blipFill>
        <p:spPr bwMode="auto">
          <a:xfrm>
            <a:off x="5002306" y="683395"/>
            <a:ext cx="6051175" cy="5278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 Box 5">
            <a:extLst>
              <a:ext uri="{FF2B5EF4-FFF2-40B4-BE49-F238E27FC236}">
                <a16:creationId xmlns:a16="http://schemas.microsoft.com/office/drawing/2014/main" id="{D05D7EAA-6E07-6286-E248-398612FEA7BB}"/>
              </a:ext>
            </a:extLst>
          </p:cNvPr>
          <p:cNvSpPr txBox="1">
            <a:spLocks noChangeArrowheads="1"/>
          </p:cNvSpPr>
          <p:nvPr/>
        </p:nvSpPr>
        <p:spPr bwMode="auto">
          <a:xfrm>
            <a:off x="1828801" y="1371601"/>
            <a:ext cx="29114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panose="020B0604020202020204" pitchFamily="34" charset="0"/>
              </a:defRPr>
            </a:lvl1pPr>
            <a:lvl2pPr marL="742950" indent="-285750" eaLnBrk="0" hangingPunct="0">
              <a:defRPr sz="2400">
                <a:solidFill>
                  <a:schemeClr val="bg1"/>
                </a:solidFill>
                <a:latin typeface="Arial" panose="020B0604020202020204" pitchFamily="34" charset="0"/>
              </a:defRPr>
            </a:lvl2pPr>
            <a:lvl3pPr marL="1143000" indent="-228600" eaLnBrk="0" hangingPunct="0">
              <a:defRPr sz="2400">
                <a:solidFill>
                  <a:schemeClr val="bg1"/>
                </a:solidFill>
                <a:latin typeface="Arial" panose="020B0604020202020204" pitchFamily="34" charset="0"/>
              </a:defRPr>
            </a:lvl3pPr>
            <a:lvl4pPr marL="1600200" indent="-228600" eaLnBrk="0" hangingPunct="0">
              <a:defRPr sz="2400">
                <a:solidFill>
                  <a:schemeClr val="bg1"/>
                </a:solidFill>
                <a:latin typeface="Arial" panose="020B0604020202020204" pitchFamily="34" charset="0"/>
              </a:defRPr>
            </a:lvl4pPr>
            <a:lvl5pPr marL="2057400" indent="-228600" eaLnBrk="0" hangingPunct="0">
              <a:defRPr sz="2400">
                <a:solidFill>
                  <a:schemeClr val="bg1"/>
                </a:solidFill>
                <a:latin typeface="Arial" panose="020B0604020202020204" pitchFamily="34" charset="0"/>
              </a:defRPr>
            </a:lvl5pPr>
            <a:lvl6pPr marL="2514600" indent="-228600" eaLnBrk="0" fontAlgn="base" hangingPunct="0">
              <a:spcBef>
                <a:spcPct val="0"/>
              </a:spcBef>
              <a:spcAft>
                <a:spcPct val="0"/>
              </a:spcAft>
              <a:defRPr sz="2400">
                <a:solidFill>
                  <a:schemeClr val="bg1"/>
                </a:solidFill>
                <a:latin typeface="Arial" panose="020B0604020202020204" pitchFamily="34" charset="0"/>
              </a:defRPr>
            </a:lvl6pPr>
            <a:lvl7pPr marL="2971800" indent="-228600" eaLnBrk="0" fontAlgn="base" hangingPunct="0">
              <a:spcBef>
                <a:spcPct val="0"/>
              </a:spcBef>
              <a:spcAft>
                <a:spcPct val="0"/>
              </a:spcAft>
              <a:defRPr sz="2400">
                <a:solidFill>
                  <a:schemeClr val="bg1"/>
                </a:solidFill>
                <a:latin typeface="Arial" panose="020B0604020202020204" pitchFamily="34" charset="0"/>
              </a:defRPr>
            </a:lvl7pPr>
            <a:lvl8pPr marL="3429000" indent="-228600" eaLnBrk="0" fontAlgn="base" hangingPunct="0">
              <a:spcBef>
                <a:spcPct val="0"/>
              </a:spcBef>
              <a:spcAft>
                <a:spcPct val="0"/>
              </a:spcAft>
              <a:defRPr sz="2400">
                <a:solidFill>
                  <a:schemeClr val="bg1"/>
                </a:solidFill>
                <a:latin typeface="Arial" panose="020B0604020202020204" pitchFamily="34" charset="0"/>
              </a:defRPr>
            </a:lvl8pPr>
            <a:lvl9pPr marL="3886200" indent="-228600" eaLnBrk="0" fontAlgn="base" hangingPunct="0">
              <a:spcBef>
                <a:spcPct val="0"/>
              </a:spcBef>
              <a:spcAft>
                <a:spcPct val="0"/>
              </a:spcAft>
              <a:defRPr sz="2400">
                <a:solidFill>
                  <a:schemeClr val="bg1"/>
                </a:solidFill>
                <a:latin typeface="Arial" panose="020B0604020202020204" pitchFamily="34" charset="0"/>
              </a:defRPr>
            </a:lvl9pPr>
          </a:lstStyle>
          <a:p>
            <a:pPr eaLnBrk="1" hangingPunct="1"/>
            <a:r>
              <a:rPr lang="en-US" altLang="en-US" sz="2000">
                <a:solidFill>
                  <a:srgbClr val="800080"/>
                </a:solidFill>
                <a:latin typeface="Georgia" panose="02040502050405020303" pitchFamily="18" charset="0"/>
              </a:rPr>
              <a:t>Animals diversified in the ocean about 600 million years ago.</a:t>
            </a:r>
          </a:p>
        </p:txBody>
      </p:sp>
      <p:sp>
        <p:nvSpPr>
          <p:cNvPr id="10244" name="Text Box 6">
            <a:extLst>
              <a:ext uri="{FF2B5EF4-FFF2-40B4-BE49-F238E27FC236}">
                <a16:creationId xmlns:a16="http://schemas.microsoft.com/office/drawing/2014/main" id="{3CB816FF-EC22-EE39-9803-0757F71828F9}"/>
              </a:ext>
            </a:extLst>
          </p:cNvPr>
          <p:cNvSpPr txBox="1">
            <a:spLocks noChangeArrowheads="1"/>
          </p:cNvSpPr>
          <p:nvPr/>
        </p:nvSpPr>
        <p:spPr bwMode="auto">
          <a:xfrm>
            <a:off x="1828801" y="2667001"/>
            <a:ext cx="291147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panose="020B0604020202020204" pitchFamily="34" charset="0"/>
              </a:defRPr>
            </a:lvl1pPr>
            <a:lvl2pPr marL="742950" indent="-285750" eaLnBrk="0" hangingPunct="0">
              <a:defRPr sz="2400">
                <a:solidFill>
                  <a:schemeClr val="bg1"/>
                </a:solidFill>
                <a:latin typeface="Arial" panose="020B0604020202020204" pitchFamily="34" charset="0"/>
              </a:defRPr>
            </a:lvl2pPr>
            <a:lvl3pPr marL="1143000" indent="-228600" eaLnBrk="0" hangingPunct="0">
              <a:defRPr sz="2400">
                <a:solidFill>
                  <a:schemeClr val="bg1"/>
                </a:solidFill>
                <a:latin typeface="Arial" panose="020B0604020202020204" pitchFamily="34" charset="0"/>
              </a:defRPr>
            </a:lvl3pPr>
            <a:lvl4pPr marL="1600200" indent="-228600" eaLnBrk="0" hangingPunct="0">
              <a:defRPr sz="2400">
                <a:solidFill>
                  <a:schemeClr val="bg1"/>
                </a:solidFill>
                <a:latin typeface="Arial" panose="020B0604020202020204" pitchFamily="34" charset="0"/>
              </a:defRPr>
            </a:lvl4pPr>
            <a:lvl5pPr marL="2057400" indent="-228600" eaLnBrk="0" hangingPunct="0">
              <a:defRPr sz="2400">
                <a:solidFill>
                  <a:schemeClr val="bg1"/>
                </a:solidFill>
                <a:latin typeface="Arial" panose="020B0604020202020204" pitchFamily="34" charset="0"/>
              </a:defRPr>
            </a:lvl5pPr>
            <a:lvl6pPr marL="2514600" indent="-228600" eaLnBrk="0" fontAlgn="base" hangingPunct="0">
              <a:spcBef>
                <a:spcPct val="0"/>
              </a:spcBef>
              <a:spcAft>
                <a:spcPct val="0"/>
              </a:spcAft>
              <a:defRPr sz="2400">
                <a:solidFill>
                  <a:schemeClr val="bg1"/>
                </a:solidFill>
                <a:latin typeface="Arial" panose="020B0604020202020204" pitchFamily="34" charset="0"/>
              </a:defRPr>
            </a:lvl6pPr>
            <a:lvl7pPr marL="2971800" indent="-228600" eaLnBrk="0" fontAlgn="base" hangingPunct="0">
              <a:spcBef>
                <a:spcPct val="0"/>
              </a:spcBef>
              <a:spcAft>
                <a:spcPct val="0"/>
              </a:spcAft>
              <a:defRPr sz="2400">
                <a:solidFill>
                  <a:schemeClr val="bg1"/>
                </a:solidFill>
                <a:latin typeface="Arial" panose="020B0604020202020204" pitchFamily="34" charset="0"/>
              </a:defRPr>
            </a:lvl7pPr>
            <a:lvl8pPr marL="3429000" indent="-228600" eaLnBrk="0" fontAlgn="base" hangingPunct="0">
              <a:spcBef>
                <a:spcPct val="0"/>
              </a:spcBef>
              <a:spcAft>
                <a:spcPct val="0"/>
              </a:spcAft>
              <a:defRPr sz="2400">
                <a:solidFill>
                  <a:schemeClr val="bg1"/>
                </a:solidFill>
                <a:latin typeface="Arial" panose="020B0604020202020204" pitchFamily="34" charset="0"/>
              </a:defRPr>
            </a:lvl8pPr>
            <a:lvl9pPr marL="3886200" indent="-228600" eaLnBrk="0" fontAlgn="base" hangingPunct="0">
              <a:spcBef>
                <a:spcPct val="0"/>
              </a:spcBef>
              <a:spcAft>
                <a:spcPct val="0"/>
              </a:spcAft>
              <a:defRPr sz="2400">
                <a:solidFill>
                  <a:schemeClr val="bg1"/>
                </a:solidFill>
                <a:latin typeface="Arial" panose="020B0604020202020204" pitchFamily="34" charset="0"/>
              </a:defRPr>
            </a:lvl9pPr>
          </a:lstStyle>
          <a:p>
            <a:pPr eaLnBrk="1" hangingPunct="1"/>
            <a:r>
              <a:rPr lang="en-US" altLang="en-US" sz="2000" dirty="0">
                <a:solidFill>
                  <a:srgbClr val="800080"/>
                </a:solidFill>
                <a:latin typeface="Georgia" panose="02040502050405020303" pitchFamily="18" charset="0"/>
              </a:rPr>
              <a:t>Plants colonized land about 440 million years ago and were followed shortly by animals. </a:t>
            </a:r>
          </a:p>
        </p:txBody>
      </p:sp>
      <p:sp>
        <p:nvSpPr>
          <p:cNvPr id="10245" name="Text Box 7">
            <a:extLst>
              <a:ext uri="{FF2B5EF4-FFF2-40B4-BE49-F238E27FC236}">
                <a16:creationId xmlns:a16="http://schemas.microsoft.com/office/drawing/2014/main" id="{5385DB43-C3D8-FB2E-4C0A-6B3507F24C3B}"/>
              </a:ext>
            </a:extLst>
          </p:cNvPr>
          <p:cNvSpPr txBox="1">
            <a:spLocks noChangeArrowheads="1"/>
          </p:cNvSpPr>
          <p:nvPr/>
        </p:nvSpPr>
        <p:spPr bwMode="auto">
          <a:xfrm>
            <a:off x="1828801" y="4343401"/>
            <a:ext cx="2911475"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panose="020B0604020202020204" pitchFamily="34" charset="0"/>
              </a:defRPr>
            </a:lvl1pPr>
            <a:lvl2pPr marL="742950" indent="-285750" eaLnBrk="0" hangingPunct="0">
              <a:defRPr sz="2400">
                <a:solidFill>
                  <a:schemeClr val="bg1"/>
                </a:solidFill>
                <a:latin typeface="Arial" panose="020B0604020202020204" pitchFamily="34" charset="0"/>
              </a:defRPr>
            </a:lvl2pPr>
            <a:lvl3pPr marL="1143000" indent="-228600" eaLnBrk="0" hangingPunct="0">
              <a:defRPr sz="2400">
                <a:solidFill>
                  <a:schemeClr val="bg1"/>
                </a:solidFill>
                <a:latin typeface="Arial" panose="020B0604020202020204" pitchFamily="34" charset="0"/>
              </a:defRPr>
            </a:lvl3pPr>
            <a:lvl4pPr marL="1600200" indent="-228600" eaLnBrk="0" hangingPunct="0">
              <a:defRPr sz="2400">
                <a:solidFill>
                  <a:schemeClr val="bg1"/>
                </a:solidFill>
                <a:latin typeface="Arial" panose="020B0604020202020204" pitchFamily="34" charset="0"/>
              </a:defRPr>
            </a:lvl4pPr>
            <a:lvl5pPr marL="2057400" indent="-228600" eaLnBrk="0" hangingPunct="0">
              <a:defRPr sz="2400">
                <a:solidFill>
                  <a:schemeClr val="bg1"/>
                </a:solidFill>
                <a:latin typeface="Arial" panose="020B0604020202020204" pitchFamily="34" charset="0"/>
              </a:defRPr>
            </a:lvl5pPr>
            <a:lvl6pPr marL="2514600" indent="-228600" eaLnBrk="0" fontAlgn="base" hangingPunct="0">
              <a:spcBef>
                <a:spcPct val="0"/>
              </a:spcBef>
              <a:spcAft>
                <a:spcPct val="0"/>
              </a:spcAft>
              <a:defRPr sz="2400">
                <a:solidFill>
                  <a:schemeClr val="bg1"/>
                </a:solidFill>
                <a:latin typeface="Arial" panose="020B0604020202020204" pitchFamily="34" charset="0"/>
              </a:defRPr>
            </a:lvl6pPr>
            <a:lvl7pPr marL="2971800" indent="-228600" eaLnBrk="0" fontAlgn="base" hangingPunct="0">
              <a:spcBef>
                <a:spcPct val="0"/>
              </a:spcBef>
              <a:spcAft>
                <a:spcPct val="0"/>
              </a:spcAft>
              <a:defRPr sz="2400">
                <a:solidFill>
                  <a:schemeClr val="bg1"/>
                </a:solidFill>
                <a:latin typeface="Arial" panose="020B0604020202020204" pitchFamily="34" charset="0"/>
              </a:defRPr>
            </a:lvl7pPr>
            <a:lvl8pPr marL="3429000" indent="-228600" eaLnBrk="0" fontAlgn="base" hangingPunct="0">
              <a:spcBef>
                <a:spcPct val="0"/>
              </a:spcBef>
              <a:spcAft>
                <a:spcPct val="0"/>
              </a:spcAft>
              <a:defRPr sz="2400">
                <a:solidFill>
                  <a:schemeClr val="bg1"/>
                </a:solidFill>
                <a:latin typeface="Arial" panose="020B0604020202020204" pitchFamily="34" charset="0"/>
              </a:defRPr>
            </a:lvl8pPr>
            <a:lvl9pPr marL="3886200" indent="-228600" eaLnBrk="0" fontAlgn="base" hangingPunct="0">
              <a:spcBef>
                <a:spcPct val="0"/>
              </a:spcBef>
              <a:spcAft>
                <a:spcPct val="0"/>
              </a:spcAft>
              <a:defRPr sz="2400">
                <a:solidFill>
                  <a:schemeClr val="bg1"/>
                </a:solidFill>
                <a:latin typeface="Arial" panose="020B0604020202020204" pitchFamily="34" charset="0"/>
              </a:defRPr>
            </a:lvl9pPr>
          </a:lstStyle>
          <a:p>
            <a:pPr eaLnBrk="1" hangingPunct="1"/>
            <a:r>
              <a:rPr lang="en-US" altLang="en-US" sz="2000" dirty="0">
                <a:solidFill>
                  <a:srgbClr val="800080"/>
                </a:solidFill>
                <a:latin typeface="Georgia" panose="02040502050405020303" pitchFamily="18" charset="0"/>
              </a:rPr>
              <a:t>Humans of any sort are a very recent evolutionary development (~ 7 million years ago). </a:t>
            </a:r>
          </a:p>
        </p:txBody>
      </p:sp>
      <p:sp>
        <p:nvSpPr>
          <p:cNvPr id="228360" name="Text Box 8">
            <a:extLst>
              <a:ext uri="{FF2B5EF4-FFF2-40B4-BE49-F238E27FC236}">
                <a16:creationId xmlns:a16="http://schemas.microsoft.com/office/drawing/2014/main" id="{994AB383-D0F3-8438-4675-7FFCD840FF6D}"/>
              </a:ext>
            </a:extLst>
          </p:cNvPr>
          <p:cNvSpPr txBox="1">
            <a:spLocks noChangeArrowheads="1"/>
          </p:cNvSpPr>
          <p:nvPr/>
        </p:nvSpPr>
        <p:spPr bwMode="auto">
          <a:xfrm>
            <a:off x="1358153" y="559456"/>
            <a:ext cx="2674130" cy="523220"/>
          </a:xfrm>
          <a:prstGeom prst="rect">
            <a:avLst/>
          </a:prstGeom>
          <a:noFill/>
          <a:ln w="9525">
            <a:noFill/>
            <a:miter lim="800000"/>
            <a:headEnd/>
            <a:tailEnd/>
          </a:ln>
          <a:effectLst/>
        </p:spPr>
        <p:txBody>
          <a:bodyPr wrap="none">
            <a:spAutoFit/>
          </a:bodyPr>
          <a:lstStyle/>
          <a:p>
            <a:pPr>
              <a:defRPr/>
            </a:pPr>
            <a:r>
              <a:rPr lang="en-US" sz="2800" b="1">
                <a:solidFill>
                  <a:srgbClr val="800080"/>
                </a:solidFill>
                <a:effectLst>
                  <a:outerShdw blurRad="38100" dist="38100" dir="2700000" algn="tl">
                    <a:srgbClr val="000000"/>
                  </a:outerShdw>
                </a:effectLst>
                <a:latin typeface="Georgia" panose="02040502050405020303" pitchFamily="18" charset="0"/>
              </a:rPr>
              <a:t>Life’s History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A22B7219-01F4-4FDC-A461-50DD44D90305}"/>
              </a:ext>
            </a:extLst>
          </p:cNvPr>
          <p:cNvSpPr txBox="1">
            <a:spLocks noChangeArrowheads="1"/>
          </p:cNvSpPr>
          <p:nvPr/>
        </p:nvSpPr>
        <p:spPr bwMode="auto">
          <a:xfrm>
            <a:off x="4796119" y="428719"/>
            <a:ext cx="2169458" cy="523220"/>
          </a:xfrm>
          <a:prstGeom prst="rect">
            <a:avLst/>
          </a:prstGeom>
          <a:noFill/>
          <a:ln w="9525">
            <a:noFill/>
            <a:miter lim="800000"/>
            <a:headEnd/>
            <a:tailEnd/>
          </a:ln>
          <a:effectLst/>
        </p:spPr>
        <p:txBody>
          <a:bodyPr wrap="square">
            <a:spAutoFit/>
          </a:bodyPr>
          <a:lstStyle/>
          <a:p>
            <a:pPr>
              <a:spcBef>
                <a:spcPct val="50000"/>
              </a:spcBef>
              <a:defRPr/>
            </a:pPr>
            <a:r>
              <a:rPr lang="en-US" sz="2800" b="1" dirty="0">
                <a:solidFill>
                  <a:srgbClr val="800080"/>
                </a:solidFill>
                <a:effectLst>
                  <a:outerShdw blurRad="38100" dist="38100" dir="2700000" algn="tl">
                    <a:srgbClr val="000000"/>
                  </a:outerShdw>
                </a:effectLst>
                <a:latin typeface="Georgia" panose="02040502050405020303" pitchFamily="18" charset="0"/>
                <a:hlinkClick r:id="rId2">
                  <a:extLst>
                    <a:ext uri="{A12FA001-AC4F-418D-AE19-62706E023703}">
                      <ahyp:hlinkClr xmlns:ahyp="http://schemas.microsoft.com/office/drawing/2018/hyperlinkcolor" val="tx"/>
                    </a:ext>
                  </a:extLst>
                </a:hlinkClick>
              </a:rPr>
              <a:t>ANIMALS</a:t>
            </a:r>
            <a:endParaRPr lang="en-US" sz="2800" b="1" dirty="0">
              <a:solidFill>
                <a:srgbClr val="800080"/>
              </a:solidFill>
              <a:effectLst>
                <a:outerShdw blurRad="38100" dist="38100" dir="2700000" algn="tl">
                  <a:srgbClr val="000000"/>
                </a:outerShdw>
              </a:effectLst>
              <a:latin typeface="Georgia" panose="02040502050405020303" pitchFamily="18" charset="0"/>
            </a:endParaRPr>
          </a:p>
        </p:txBody>
      </p:sp>
      <p:sp>
        <p:nvSpPr>
          <p:cNvPr id="3" name="Line 5">
            <a:extLst>
              <a:ext uri="{FF2B5EF4-FFF2-40B4-BE49-F238E27FC236}">
                <a16:creationId xmlns:a16="http://schemas.microsoft.com/office/drawing/2014/main" id="{EDA7C96C-EC1F-1EA3-D476-61457C400877}"/>
              </a:ext>
            </a:extLst>
          </p:cNvPr>
          <p:cNvSpPr>
            <a:spLocks noChangeShapeType="1"/>
          </p:cNvSpPr>
          <p:nvPr/>
        </p:nvSpPr>
        <p:spPr bwMode="auto">
          <a:xfrm flipH="1">
            <a:off x="4679576" y="874154"/>
            <a:ext cx="1080741" cy="252262"/>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IN">
              <a:solidFill>
                <a:srgbClr val="800080"/>
              </a:solidFill>
              <a:latin typeface="Georgia" panose="02040502050405020303" pitchFamily="18" charset="0"/>
            </a:endParaRPr>
          </a:p>
        </p:txBody>
      </p:sp>
      <p:sp>
        <p:nvSpPr>
          <p:cNvPr id="4" name="Line 6">
            <a:extLst>
              <a:ext uri="{FF2B5EF4-FFF2-40B4-BE49-F238E27FC236}">
                <a16:creationId xmlns:a16="http://schemas.microsoft.com/office/drawing/2014/main" id="{CAB49BCE-7192-3556-6633-C49C0BF6C971}"/>
              </a:ext>
            </a:extLst>
          </p:cNvPr>
          <p:cNvSpPr>
            <a:spLocks noChangeShapeType="1"/>
          </p:cNvSpPr>
          <p:nvPr/>
        </p:nvSpPr>
        <p:spPr bwMode="auto">
          <a:xfrm>
            <a:off x="5760318" y="904762"/>
            <a:ext cx="1007721" cy="301327"/>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IN">
              <a:solidFill>
                <a:srgbClr val="800080"/>
              </a:solidFill>
              <a:latin typeface="Georgia" panose="02040502050405020303" pitchFamily="18" charset="0"/>
            </a:endParaRPr>
          </a:p>
        </p:txBody>
      </p:sp>
      <p:sp>
        <p:nvSpPr>
          <p:cNvPr id="5" name="Text Box 7">
            <a:extLst>
              <a:ext uri="{FF2B5EF4-FFF2-40B4-BE49-F238E27FC236}">
                <a16:creationId xmlns:a16="http://schemas.microsoft.com/office/drawing/2014/main" id="{B1255C9A-1FC9-7077-1B03-ED36F12439EA}"/>
              </a:ext>
            </a:extLst>
          </p:cNvPr>
          <p:cNvSpPr txBox="1">
            <a:spLocks noChangeArrowheads="1"/>
          </p:cNvSpPr>
          <p:nvPr/>
        </p:nvSpPr>
        <p:spPr bwMode="auto">
          <a:xfrm>
            <a:off x="545592" y="1085586"/>
            <a:ext cx="4293198" cy="461665"/>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bg1"/>
                </a:solidFill>
                <a:latin typeface="Arial" panose="020B0604020202020204" pitchFamily="34" charset="0"/>
              </a:defRPr>
            </a:lvl1pPr>
            <a:lvl2pPr marL="742950" indent="-285750" eaLnBrk="0" hangingPunct="0">
              <a:defRPr sz="2400">
                <a:solidFill>
                  <a:schemeClr val="bg1"/>
                </a:solidFill>
                <a:latin typeface="Arial" panose="020B0604020202020204" pitchFamily="34" charset="0"/>
              </a:defRPr>
            </a:lvl2pPr>
            <a:lvl3pPr marL="1143000" indent="-228600" eaLnBrk="0" hangingPunct="0">
              <a:defRPr sz="2400">
                <a:solidFill>
                  <a:schemeClr val="bg1"/>
                </a:solidFill>
                <a:latin typeface="Arial" panose="020B0604020202020204" pitchFamily="34" charset="0"/>
              </a:defRPr>
            </a:lvl3pPr>
            <a:lvl4pPr marL="1600200" indent="-228600" eaLnBrk="0" hangingPunct="0">
              <a:defRPr sz="2400">
                <a:solidFill>
                  <a:schemeClr val="bg1"/>
                </a:solidFill>
                <a:latin typeface="Arial" panose="020B0604020202020204" pitchFamily="34" charset="0"/>
              </a:defRPr>
            </a:lvl4pPr>
            <a:lvl5pPr marL="2057400" indent="-228600" eaLnBrk="0" hangingPunct="0">
              <a:defRPr sz="2400">
                <a:solidFill>
                  <a:schemeClr val="bg1"/>
                </a:solidFill>
                <a:latin typeface="Arial" panose="020B0604020202020204" pitchFamily="34" charset="0"/>
              </a:defRPr>
            </a:lvl5pPr>
            <a:lvl6pPr marL="2514600" indent="-228600" eaLnBrk="0" fontAlgn="base" hangingPunct="0">
              <a:spcBef>
                <a:spcPct val="0"/>
              </a:spcBef>
              <a:spcAft>
                <a:spcPct val="0"/>
              </a:spcAft>
              <a:defRPr sz="2400">
                <a:solidFill>
                  <a:schemeClr val="bg1"/>
                </a:solidFill>
                <a:latin typeface="Arial" panose="020B0604020202020204" pitchFamily="34" charset="0"/>
              </a:defRPr>
            </a:lvl6pPr>
            <a:lvl7pPr marL="2971800" indent="-228600" eaLnBrk="0" fontAlgn="base" hangingPunct="0">
              <a:spcBef>
                <a:spcPct val="0"/>
              </a:spcBef>
              <a:spcAft>
                <a:spcPct val="0"/>
              </a:spcAft>
              <a:defRPr sz="2400">
                <a:solidFill>
                  <a:schemeClr val="bg1"/>
                </a:solidFill>
                <a:latin typeface="Arial" panose="020B0604020202020204" pitchFamily="34" charset="0"/>
              </a:defRPr>
            </a:lvl7pPr>
            <a:lvl8pPr marL="3429000" indent="-228600" eaLnBrk="0" fontAlgn="base" hangingPunct="0">
              <a:spcBef>
                <a:spcPct val="0"/>
              </a:spcBef>
              <a:spcAft>
                <a:spcPct val="0"/>
              </a:spcAft>
              <a:defRPr sz="2400">
                <a:solidFill>
                  <a:schemeClr val="bg1"/>
                </a:solidFill>
                <a:latin typeface="Arial" panose="020B0604020202020204" pitchFamily="34" charset="0"/>
              </a:defRPr>
            </a:lvl8pPr>
            <a:lvl9pPr marL="3886200" indent="-228600" eaLnBrk="0" fontAlgn="base" hangingPunct="0">
              <a:spcBef>
                <a:spcPct val="0"/>
              </a:spcBef>
              <a:spcAft>
                <a:spcPct val="0"/>
              </a:spcAft>
              <a:defRPr sz="2400">
                <a:solidFill>
                  <a:schemeClr val="bg1"/>
                </a:solidFill>
                <a:latin typeface="Arial" panose="020B0604020202020204" pitchFamily="34" charset="0"/>
              </a:defRPr>
            </a:lvl9pPr>
          </a:lstStyle>
          <a:p>
            <a:pPr eaLnBrk="1" hangingPunct="1">
              <a:spcBef>
                <a:spcPct val="50000"/>
              </a:spcBef>
            </a:pPr>
            <a:r>
              <a:rPr lang="en-US" altLang="en-US" dirty="0">
                <a:solidFill>
                  <a:srgbClr val="800080"/>
                </a:solidFill>
                <a:latin typeface="Georgia" panose="02040502050405020303" pitchFamily="18" charset="0"/>
                <a:hlinkClick r:id="rId3">
                  <a:extLst>
                    <a:ext uri="{A12FA001-AC4F-418D-AE19-62706E023703}">
                      <ahyp:hlinkClr xmlns:ahyp="http://schemas.microsoft.com/office/drawing/2018/hyperlinkcolor" val="tx"/>
                    </a:ext>
                  </a:extLst>
                </a:hlinkClick>
              </a:rPr>
              <a:t>Invertebrates </a:t>
            </a:r>
            <a:r>
              <a:rPr lang="en-US" altLang="en-US" dirty="0">
                <a:solidFill>
                  <a:srgbClr val="800080"/>
                </a:solidFill>
                <a:latin typeface="Georgia" panose="02040502050405020303" pitchFamily="18" charset="0"/>
              </a:rPr>
              <a:t>(no backbone)</a:t>
            </a:r>
          </a:p>
        </p:txBody>
      </p:sp>
      <p:sp>
        <p:nvSpPr>
          <p:cNvPr id="6" name="Text Box 8">
            <a:extLst>
              <a:ext uri="{FF2B5EF4-FFF2-40B4-BE49-F238E27FC236}">
                <a16:creationId xmlns:a16="http://schemas.microsoft.com/office/drawing/2014/main" id="{5E01A185-69F9-358B-0D97-4ABEE43E588D}"/>
              </a:ext>
            </a:extLst>
          </p:cNvPr>
          <p:cNvSpPr txBox="1">
            <a:spLocks noChangeArrowheads="1"/>
          </p:cNvSpPr>
          <p:nvPr/>
        </p:nvSpPr>
        <p:spPr bwMode="auto">
          <a:xfrm>
            <a:off x="6768039" y="1230150"/>
            <a:ext cx="3539951" cy="461665"/>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bg1"/>
                </a:solidFill>
                <a:latin typeface="Arial" panose="020B0604020202020204" pitchFamily="34" charset="0"/>
              </a:defRPr>
            </a:lvl1pPr>
            <a:lvl2pPr marL="742950" indent="-285750" eaLnBrk="0" hangingPunct="0">
              <a:defRPr sz="2400">
                <a:solidFill>
                  <a:schemeClr val="bg1"/>
                </a:solidFill>
                <a:latin typeface="Arial" panose="020B0604020202020204" pitchFamily="34" charset="0"/>
              </a:defRPr>
            </a:lvl2pPr>
            <a:lvl3pPr marL="1143000" indent="-228600" eaLnBrk="0" hangingPunct="0">
              <a:defRPr sz="2400">
                <a:solidFill>
                  <a:schemeClr val="bg1"/>
                </a:solidFill>
                <a:latin typeface="Arial" panose="020B0604020202020204" pitchFamily="34" charset="0"/>
              </a:defRPr>
            </a:lvl3pPr>
            <a:lvl4pPr marL="1600200" indent="-228600" eaLnBrk="0" hangingPunct="0">
              <a:defRPr sz="2400">
                <a:solidFill>
                  <a:schemeClr val="bg1"/>
                </a:solidFill>
                <a:latin typeface="Arial" panose="020B0604020202020204" pitchFamily="34" charset="0"/>
              </a:defRPr>
            </a:lvl4pPr>
            <a:lvl5pPr marL="2057400" indent="-228600" eaLnBrk="0" hangingPunct="0">
              <a:defRPr sz="2400">
                <a:solidFill>
                  <a:schemeClr val="bg1"/>
                </a:solidFill>
                <a:latin typeface="Arial" panose="020B0604020202020204" pitchFamily="34" charset="0"/>
              </a:defRPr>
            </a:lvl5pPr>
            <a:lvl6pPr marL="2514600" indent="-228600" eaLnBrk="0" fontAlgn="base" hangingPunct="0">
              <a:spcBef>
                <a:spcPct val="0"/>
              </a:spcBef>
              <a:spcAft>
                <a:spcPct val="0"/>
              </a:spcAft>
              <a:defRPr sz="2400">
                <a:solidFill>
                  <a:schemeClr val="bg1"/>
                </a:solidFill>
                <a:latin typeface="Arial" panose="020B0604020202020204" pitchFamily="34" charset="0"/>
              </a:defRPr>
            </a:lvl6pPr>
            <a:lvl7pPr marL="2971800" indent="-228600" eaLnBrk="0" fontAlgn="base" hangingPunct="0">
              <a:spcBef>
                <a:spcPct val="0"/>
              </a:spcBef>
              <a:spcAft>
                <a:spcPct val="0"/>
              </a:spcAft>
              <a:defRPr sz="2400">
                <a:solidFill>
                  <a:schemeClr val="bg1"/>
                </a:solidFill>
                <a:latin typeface="Arial" panose="020B0604020202020204" pitchFamily="34" charset="0"/>
              </a:defRPr>
            </a:lvl7pPr>
            <a:lvl8pPr marL="3429000" indent="-228600" eaLnBrk="0" fontAlgn="base" hangingPunct="0">
              <a:spcBef>
                <a:spcPct val="0"/>
              </a:spcBef>
              <a:spcAft>
                <a:spcPct val="0"/>
              </a:spcAft>
              <a:defRPr sz="2400">
                <a:solidFill>
                  <a:schemeClr val="bg1"/>
                </a:solidFill>
                <a:latin typeface="Arial" panose="020B0604020202020204" pitchFamily="34" charset="0"/>
              </a:defRPr>
            </a:lvl8pPr>
            <a:lvl9pPr marL="3886200" indent="-228600" eaLnBrk="0" fontAlgn="base" hangingPunct="0">
              <a:spcBef>
                <a:spcPct val="0"/>
              </a:spcBef>
              <a:spcAft>
                <a:spcPct val="0"/>
              </a:spcAft>
              <a:defRPr sz="2400">
                <a:solidFill>
                  <a:schemeClr val="bg1"/>
                </a:solidFill>
                <a:latin typeface="Arial" panose="020B0604020202020204" pitchFamily="34" charset="0"/>
              </a:defRPr>
            </a:lvl9pPr>
          </a:lstStyle>
          <a:p>
            <a:pPr eaLnBrk="1" hangingPunct="1">
              <a:spcBef>
                <a:spcPct val="50000"/>
              </a:spcBef>
            </a:pPr>
            <a:r>
              <a:rPr lang="en-US" altLang="en-US" dirty="0">
                <a:solidFill>
                  <a:srgbClr val="800080"/>
                </a:solidFill>
                <a:latin typeface="Georgia" panose="02040502050405020303" pitchFamily="18" charset="0"/>
                <a:hlinkClick r:id="rId4">
                  <a:extLst>
                    <a:ext uri="{A12FA001-AC4F-418D-AE19-62706E023703}">
                      <ahyp:hlinkClr xmlns:ahyp="http://schemas.microsoft.com/office/drawing/2018/hyperlinkcolor" val="tx"/>
                    </a:ext>
                  </a:extLst>
                </a:hlinkClick>
              </a:rPr>
              <a:t>Vertebrates</a:t>
            </a:r>
            <a:r>
              <a:rPr lang="en-US" altLang="en-US" dirty="0">
                <a:solidFill>
                  <a:srgbClr val="800080"/>
                </a:solidFill>
                <a:latin typeface="Georgia" panose="02040502050405020303" pitchFamily="18" charset="0"/>
              </a:rPr>
              <a:t> (backbone)</a:t>
            </a:r>
          </a:p>
        </p:txBody>
      </p:sp>
      <p:pic>
        <p:nvPicPr>
          <p:cNvPr id="7" name="Picture 16" descr="vertebrates_divider">
            <a:extLst>
              <a:ext uri="{FF2B5EF4-FFF2-40B4-BE49-F238E27FC236}">
                <a16:creationId xmlns:a16="http://schemas.microsoft.com/office/drawing/2014/main" id="{C08A352B-7813-FD55-7077-0FC273728B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9389"/>
          <a:stretch>
            <a:fillRect/>
          </a:stretch>
        </p:blipFill>
        <p:spPr bwMode="auto">
          <a:xfrm>
            <a:off x="6965577" y="2142565"/>
            <a:ext cx="3924912"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8" descr="image90L">
            <a:extLst>
              <a:ext uri="{FF2B5EF4-FFF2-40B4-BE49-F238E27FC236}">
                <a16:creationId xmlns:a16="http://schemas.microsoft.com/office/drawing/2014/main" id="{06D7F4F1-7BCD-39E5-0935-A1FE757CF5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5567" y="1962430"/>
            <a:ext cx="5076532" cy="406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1" descr="penguin2">
            <a:extLst>
              <a:ext uri="{FF2B5EF4-FFF2-40B4-BE49-F238E27FC236}">
                <a16:creationId xmlns:a16="http://schemas.microsoft.com/office/drawing/2014/main" id="{7EC8A93F-2C54-BCC6-3F44-56E93834C842}"/>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041777" y="-67235"/>
            <a:ext cx="4530551"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22">
            <a:extLst>
              <a:ext uri="{FF2B5EF4-FFF2-40B4-BE49-F238E27FC236}">
                <a16:creationId xmlns:a16="http://schemas.microsoft.com/office/drawing/2014/main" id="{4FCBB7D6-0121-5993-BB3D-52243E400F4C}"/>
              </a:ext>
            </a:extLst>
          </p:cNvPr>
          <p:cNvSpPr txBox="1">
            <a:spLocks noChangeArrowheads="1"/>
          </p:cNvSpPr>
          <p:nvPr/>
        </p:nvSpPr>
        <p:spPr bwMode="auto">
          <a:xfrm>
            <a:off x="7803777" y="6409765"/>
            <a:ext cx="208268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bg1"/>
                </a:solidFill>
                <a:latin typeface="Arial" panose="020B0604020202020204" pitchFamily="34" charset="0"/>
              </a:defRPr>
            </a:lvl1pPr>
            <a:lvl2pPr marL="742950" indent="-285750" eaLnBrk="0" hangingPunct="0">
              <a:defRPr sz="2400">
                <a:solidFill>
                  <a:schemeClr val="bg1"/>
                </a:solidFill>
                <a:latin typeface="Arial" panose="020B0604020202020204" pitchFamily="34" charset="0"/>
              </a:defRPr>
            </a:lvl2pPr>
            <a:lvl3pPr marL="1143000" indent="-228600" eaLnBrk="0" hangingPunct="0">
              <a:defRPr sz="2400">
                <a:solidFill>
                  <a:schemeClr val="bg1"/>
                </a:solidFill>
                <a:latin typeface="Arial" panose="020B0604020202020204" pitchFamily="34" charset="0"/>
              </a:defRPr>
            </a:lvl3pPr>
            <a:lvl4pPr marL="1600200" indent="-228600" eaLnBrk="0" hangingPunct="0">
              <a:defRPr sz="2400">
                <a:solidFill>
                  <a:schemeClr val="bg1"/>
                </a:solidFill>
                <a:latin typeface="Arial" panose="020B0604020202020204" pitchFamily="34" charset="0"/>
              </a:defRPr>
            </a:lvl4pPr>
            <a:lvl5pPr marL="2057400" indent="-228600" eaLnBrk="0" hangingPunct="0">
              <a:defRPr sz="2400">
                <a:solidFill>
                  <a:schemeClr val="bg1"/>
                </a:solidFill>
                <a:latin typeface="Arial" panose="020B0604020202020204" pitchFamily="34" charset="0"/>
              </a:defRPr>
            </a:lvl5pPr>
            <a:lvl6pPr marL="2514600" indent="-228600" eaLnBrk="0" fontAlgn="base" hangingPunct="0">
              <a:spcBef>
                <a:spcPct val="0"/>
              </a:spcBef>
              <a:spcAft>
                <a:spcPct val="0"/>
              </a:spcAft>
              <a:defRPr sz="2400">
                <a:solidFill>
                  <a:schemeClr val="bg1"/>
                </a:solidFill>
                <a:latin typeface="Arial" panose="020B0604020202020204" pitchFamily="34" charset="0"/>
              </a:defRPr>
            </a:lvl6pPr>
            <a:lvl7pPr marL="2971800" indent="-228600" eaLnBrk="0" fontAlgn="base" hangingPunct="0">
              <a:spcBef>
                <a:spcPct val="0"/>
              </a:spcBef>
              <a:spcAft>
                <a:spcPct val="0"/>
              </a:spcAft>
              <a:defRPr sz="2400">
                <a:solidFill>
                  <a:schemeClr val="bg1"/>
                </a:solidFill>
                <a:latin typeface="Arial" panose="020B0604020202020204" pitchFamily="34" charset="0"/>
              </a:defRPr>
            </a:lvl7pPr>
            <a:lvl8pPr marL="3429000" indent="-228600" eaLnBrk="0" fontAlgn="base" hangingPunct="0">
              <a:spcBef>
                <a:spcPct val="0"/>
              </a:spcBef>
              <a:spcAft>
                <a:spcPct val="0"/>
              </a:spcAft>
              <a:defRPr sz="2400">
                <a:solidFill>
                  <a:schemeClr val="bg1"/>
                </a:solidFill>
                <a:latin typeface="Arial" panose="020B0604020202020204" pitchFamily="34" charset="0"/>
              </a:defRPr>
            </a:lvl8pPr>
            <a:lvl9pPr marL="3886200" indent="-228600" eaLnBrk="0" fontAlgn="base" hangingPunct="0">
              <a:spcBef>
                <a:spcPct val="0"/>
              </a:spcBef>
              <a:spcAft>
                <a:spcPct val="0"/>
              </a:spcAft>
              <a:defRPr sz="2400">
                <a:solidFill>
                  <a:schemeClr val="bg1"/>
                </a:solidFill>
                <a:latin typeface="Arial" panose="020B0604020202020204" pitchFamily="34" charset="0"/>
              </a:defRPr>
            </a:lvl9pPr>
          </a:lstStyle>
          <a:p>
            <a:pPr eaLnBrk="1" hangingPunct="1">
              <a:spcBef>
                <a:spcPct val="50000"/>
              </a:spcBef>
            </a:pPr>
            <a:endParaRPr lang="en-US" altLang="en-US">
              <a:solidFill>
                <a:srgbClr val="800080"/>
              </a:solidFill>
              <a:latin typeface="Georgia" panose="02040502050405020303" pitchFamily="18" charset="0"/>
            </a:endParaRPr>
          </a:p>
        </p:txBody>
      </p:sp>
      <p:pic>
        <p:nvPicPr>
          <p:cNvPr id="12" name="Picture 23" descr="Snailanimated">
            <a:extLst>
              <a:ext uri="{FF2B5EF4-FFF2-40B4-BE49-F238E27FC236}">
                <a16:creationId xmlns:a16="http://schemas.microsoft.com/office/drawing/2014/main" id="{83F16681-8FFB-A077-8C36-5DC5752161F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79577" y="1380565"/>
            <a:ext cx="1312522"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27">
            <a:extLst>
              <a:ext uri="{FF2B5EF4-FFF2-40B4-BE49-F238E27FC236}">
                <a16:creationId xmlns:a16="http://schemas.microsoft.com/office/drawing/2014/main" id="{FDBB66D0-9976-C962-ADE9-21FA3B25385D}"/>
              </a:ext>
            </a:extLst>
          </p:cNvPr>
          <p:cNvSpPr>
            <a:spLocks noChangeArrowheads="1"/>
          </p:cNvSpPr>
          <p:nvPr/>
        </p:nvSpPr>
        <p:spPr bwMode="auto">
          <a:xfrm>
            <a:off x="2050677" y="2216533"/>
            <a:ext cx="2103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bg1"/>
                </a:solidFill>
                <a:latin typeface="Arial" panose="020B0604020202020204" pitchFamily="34" charset="0"/>
              </a:defRPr>
            </a:lvl1pPr>
            <a:lvl2pPr marL="742950" indent="-285750" eaLnBrk="0" hangingPunct="0">
              <a:defRPr sz="2400">
                <a:solidFill>
                  <a:schemeClr val="bg1"/>
                </a:solidFill>
                <a:latin typeface="Arial" panose="020B0604020202020204" pitchFamily="34" charset="0"/>
              </a:defRPr>
            </a:lvl2pPr>
            <a:lvl3pPr marL="1143000" indent="-228600" eaLnBrk="0" hangingPunct="0">
              <a:defRPr sz="2400">
                <a:solidFill>
                  <a:schemeClr val="bg1"/>
                </a:solidFill>
                <a:latin typeface="Arial" panose="020B0604020202020204" pitchFamily="34" charset="0"/>
              </a:defRPr>
            </a:lvl3pPr>
            <a:lvl4pPr marL="1600200" indent="-228600" eaLnBrk="0" hangingPunct="0">
              <a:defRPr sz="2400">
                <a:solidFill>
                  <a:schemeClr val="bg1"/>
                </a:solidFill>
                <a:latin typeface="Arial" panose="020B0604020202020204" pitchFamily="34" charset="0"/>
              </a:defRPr>
            </a:lvl4pPr>
            <a:lvl5pPr marL="2057400" indent="-228600" eaLnBrk="0" hangingPunct="0">
              <a:defRPr sz="2400">
                <a:solidFill>
                  <a:schemeClr val="bg1"/>
                </a:solidFill>
                <a:latin typeface="Arial" panose="020B0604020202020204" pitchFamily="34" charset="0"/>
              </a:defRPr>
            </a:lvl5pPr>
            <a:lvl6pPr marL="2514600" indent="-228600" eaLnBrk="0" fontAlgn="base" hangingPunct="0">
              <a:spcBef>
                <a:spcPct val="0"/>
              </a:spcBef>
              <a:spcAft>
                <a:spcPct val="0"/>
              </a:spcAft>
              <a:defRPr sz="2400">
                <a:solidFill>
                  <a:schemeClr val="bg1"/>
                </a:solidFill>
                <a:latin typeface="Arial" panose="020B0604020202020204" pitchFamily="34" charset="0"/>
              </a:defRPr>
            </a:lvl6pPr>
            <a:lvl7pPr marL="2971800" indent="-228600" eaLnBrk="0" fontAlgn="base" hangingPunct="0">
              <a:spcBef>
                <a:spcPct val="0"/>
              </a:spcBef>
              <a:spcAft>
                <a:spcPct val="0"/>
              </a:spcAft>
              <a:defRPr sz="2400">
                <a:solidFill>
                  <a:schemeClr val="bg1"/>
                </a:solidFill>
                <a:latin typeface="Arial" panose="020B0604020202020204" pitchFamily="34" charset="0"/>
              </a:defRPr>
            </a:lvl7pPr>
            <a:lvl8pPr marL="3429000" indent="-228600" eaLnBrk="0" fontAlgn="base" hangingPunct="0">
              <a:spcBef>
                <a:spcPct val="0"/>
              </a:spcBef>
              <a:spcAft>
                <a:spcPct val="0"/>
              </a:spcAft>
              <a:defRPr sz="2400">
                <a:solidFill>
                  <a:schemeClr val="bg1"/>
                </a:solidFill>
                <a:latin typeface="Arial" panose="020B0604020202020204" pitchFamily="34" charset="0"/>
              </a:defRPr>
            </a:lvl8pPr>
            <a:lvl9pPr marL="3886200" indent="-228600" eaLnBrk="0" fontAlgn="base" hangingPunct="0">
              <a:spcBef>
                <a:spcPct val="0"/>
              </a:spcBef>
              <a:spcAft>
                <a:spcPct val="0"/>
              </a:spcAft>
              <a:defRPr sz="2400">
                <a:solidFill>
                  <a:schemeClr val="bg1"/>
                </a:solidFill>
                <a:latin typeface="Arial" panose="020B0604020202020204" pitchFamily="34" charset="0"/>
              </a:defRPr>
            </a:lvl9pPr>
          </a:lstStyle>
          <a:p>
            <a:pPr eaLnBrk="1" hangingPunct="1"/>
            <a:endParaRPr lang="en-US" altLang="en-US">
              <a:solidFill>
                <a:srgbClr val="800080"/>
              </a:solidFill>
              <a:latin typeface="Georgia" panose="02040502050405020303" pitchFamily="18" charset="0"/>
            </a:endParaRPr>
          </a:p>
        </p:txBody>
      </p:sp>
      <p:sp>
        <p:nvSpPr>
          <p:cNvPr id="14" name="Rectangle 28">
            <a:extLst>
              <a:ext uri="{FF2B5EF4-FFF2-40B4-BE49-F238E27FC236}">
                <a16:creationId xmlns:a16="http://schemas.microsoft.com/office/drawing/2014/main" id="{76B65C52-19C7-769C-8811-A95520B98824}"/>
              </a:ext>
            </a:extLst>
          </p:cNvPr>
          <p:cNvSpPr>
            <a:spLocks noChangeArrowheads="1"/>
          </p:cNvSpPr>
          <p:nvPr/>
        </p:nvSpPr>
        <p:spPr bwMode="auto">
          <a:xfrm>
            <a:off x="2050677" y="2216533"/>
            <a:ext cx="2103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bg1"/>
                </a:solidFill>
                <a:latin typeface="Arial" panose="020B0604020202020204" pitchFamily="34" charset="0"/>
              </a:defRPr>
            </a:lvl1pPr>
            <a:lvl2pPr marL="742950" indent="-285750" eaLnBrk="0" hangingPunct="0">
              <a:defRPr sz="2400">
                <a:solidFill>
                  <a:schemeClr val="bg1"/>
                </a:solidFill>
                <a:latin typeface="Arial" panose="020B0604020202020204" pitchFamily="34" charset="0"/>
              </a:defRPr>
            </a:lvl2pPr>
            <a:lvl3pPr marL="1143000" indent="-228600" eaLnBrk="0" hangingPunct="0">
              <a:defRPr sz="2400">
                <a:solidFill>
                  <a:schemeClr val="bg1"/>
                </a:solidFill>
                <a:latin typeface="Arial" panose="020B0604020202020204" pitchFamily="34" charset="0"/>
              </a:defRPr>
            </a:lvl3pPr>
            <a:lvl4pPr marL="1600200" indent="-228600" eaLnBrk="0" hangingPunct="0">
              <a:defRPr sz="2400">
                <a:solidFill>
                  <a:schemeClr val="bg1"/>
                </a:solidFill>
                <a:latin typeface="Arial" panose="020B0604020202020204" pitchFamily="34" charset="0"/>
              </a:defRPr>
            </a:lvl4pPr>
            <a:lvl5pPr marL="2057400" indent="-228600" eaLnBrk="0" hangingPunct="0">
              <a:defRPr sz="2400">
                <a:solidFill>
                  <a:schemeClr val="bg1"/>
                </a:solidFill>
                <a:latin typeface="Arial" panose="020B0604020202020204" pitchFamily="34" charset="0"/>
              </a:defRPr>
            </a:lvl5pPr>
            <a:lvl6pPr marL="2514600" indent="-228600" eaLnBrk="0" fontAlgn="base" hangingPunct="0">
              <a:spcBef>
                <a:spcPct val="0"/>
              </a:spcBef>
              <a:spcAft>
                <a:spcPct val="0"/>
              </a:spcAft>
              <a:defRPr sz="2400">
                <a:solidFill>
                  <a:schemeClr val="bg1"/>
                </a:solidFill>
                <a:latin typeface="Arial" panose="020B0604020202020204" pitchFamily="34" charset="0"/>
              </a:defRPr>
            </a:lvl6pPr>
            <a:lvl7pPr marL="2971800" indent="-228600" eaLnBrk="0" fontAlgn="base" hangingPunct="0">
              <a:spcBef>
                <a:spcPct val="0"/>
              </a:spcBef>
              <a:spcAft>
                <a:spcPct val="0"/>
              </a:spcAft>
              <a:defRPr sz="2400">
                <a:solidFill>
                  <a:schemeClr val="bg1"/>
                </a:solidFill>
                <a:latin typeface="Arial" panose="020B0604020202020204" pitchFamily="34" charset="0"/>
              </a:defRPr>
            </a:lvl7pPr>
            <a:lvl8pPr marL="3429000" indent="-228600" eaLnBrk="0" fontAlgn="base" hangingPunct="0">
              <a:spcBef>
                <a:spcPct val="0"/>
              </a:spcBef>
              <a:spcAft>
                <a:spcPct val="0"/>
              </a:spcAft>
              <a:defRPr sz="2400">
                <a:solidFill>
                  <a:schemeClr val="bg1"/>
                </a:solidFill>
                <a:latin typeface="Arial" panose="020B0604020202020204" pitchFamily="34" charset="0"/>
              </a:defRPr>
            </a:lvl8pPr>
            <a:lvl9pPr marL="3886200" indent="-228600" eaLnBrk="0" fontAlgn="base" hangingPunct="0">
              <a:spcBef>
                <a:spcPct val="0"/>
              </a:spcBef>
              <a:spcAft>
                <a:spcPct val="0"/>
              </a:spcAft>
              <a:defRPr sz="2400">
                <a:solidFill>
                  <a:schemeClr val="bg1"/>
                </a:solidFill>
                <a:latin typeface="Arial" panose="020B0604020202020204" pitchFamily="34" charset="0"/>
              </a:defRPr>
            </a:lvl9pPr>
          </a:lstStyle>
          <a:p>
            <a:pPr eaLnBrk="1" hangingPunct="1"/>
            <a:endParaRPr lang="en-US" altLang="en-US">
              <a:solidFill>
                <a:srgbClr val="800080"/>
              </a:solidFill>
              <a:latin typeface="Georgia" panose="02040502050405020303" pitchFamily="18" charset="0"/>
            </a:endParaRPr>
          </a:p>
        </p:txBody>
      </p:sp>
      <p:pic>
        <p:nvPicPr>
          <p:cNvPr id="15" name="Picture 33" descr="Alligatoranim">
            <a:extLst>
              <a:ext uri="{FF2B5EF4-FFF2-40B4-BE49-F238E27FC236}">
                <a16:creationId xmlns:a16="http://schemas.microsoft.com/office/drawing/2014/main" id="{5480055C-EE1A-2913-7B3F-592465FE88D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32376" y="5502041"/>
            <a:ext cx="1475231"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2051342"/>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962</TotalTime>
  <Words>1493</Words>
  <Application>Microsoft Office PowerPoint</Application>
  <PresentationFormat>Widescreen</PresentationFormat>
  <Paragraphs>141</Paragraphs>
  <Slides>45</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45</vt:i4>
      </vt:variant>
    </vt:vector>
  </HeadingPairs>
  <TitlesOfParts>
    <vt:vector size="53" baseType="lpstr">
      <vt:lpstr>Algerian</vt:lpstr>
      <vt:lpstr>Arial</vt:lpstr>
      <vt:lpstr>Calibri</vt:lpstr>
      <vt:lpstr>Garamond</vt:lpstr>
      <vt:lpstr>Georgia</vt:lpstr>
      <vt:lpstr>Times New Roman</vt:lpstr>
      <vt:lpstr>Wingdings</vt:lpstr>
      <vt:lpstr>Organic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Sibiya ashokkumar</dc:creator>
  <cp:lastModifiedBy>Sibiya ashokkumar</cp:lastModifiedBy>
  <cp:revision>243</cp:revision>
  <dcterms:created xsi:type="dcterms:W3CDTF">2022-09-02T12:01:02Z</dcterms:created>
  <dcterms:modified xsi:type="dcterms:W3CDTF">2024-09-20T03:29:36Z</dcterms:modified>
</cp:coreProperties>
</file>